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8D3DA5-B593-460E-88C4-B32AFEF85B6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C1F9ED-162D-40F9-88D9-576C172B4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2875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85926"/>
            <a:ext cx="6619888" cy="4964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501122" cy="37862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</a:rPr>
              <a:t>Wow, you’re awesome.  </a:t>
            </a:r>
            <a:r>
              <a:rPr lang="en-US" sz="2800" dirty="0" smtClean="0">
                <a:latin typeface="Calibri" pitchFamily="34" charset="0"/>
              </a:rPr>
              <a:t>Which direction did you exert that force?</a:t>
            </a:r>
            <a:endParaRPr lang="en-US" sz="2800" dirty="0" smtClean="0"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2800" dirty="0" smtClean="0"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</a:rPr>
              <a:t>Now suppose the ball rolls off the table and falls straight down to the floor. How much work was done on the ball? </a:t>
            </a:r>
            <a:r>
              <a:rPr lang="en-US" sz="2800" dirty="0" smtClean="0">
                <a:latin typeface="Calibri" pitchFamily="34" charset="0"/>
              </a:rPr>
              <a:t>Be careful: which direction is the force working on the ball now?</a:t>
            </a:r>
            <a:endParaRPr lang="en-US" sz="2800" dirty="0" smtClean="0"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2800" dirty="0" smtClean="0"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7158" y="4286256"/>
            <a:ext cx="8501122" cy="1357322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Work can be negative when the force doing the work acts in the negative direction.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Another way of thinking of this is to remember that work is a </a:t>
            </a:r>
            <a:r>
              <a:rPr kumimoji="0" lang="en-US" sz="3600" b="1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transfer of energy.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6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you pick the ball up off the floor you are actually transferring energy to the ball in the form of </a:t>
            </a:r>
            <a:r>
              <a:rPr kumimoji="0" lang="en-US" sz="3600" b="1" i="0" u="sng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potential</a:t>
            </a:r>
            <a:r>
              <a:rPr kumimoji="0" lang="en-US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energy.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6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the ball falls off the table, it is losing that energy.</a:t>
            </a:r>
            <a:endParaRPr kumimoji="0" lang="en-US" sz="36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00034" y="357166"/>
            <a:ext cx="8215370" cy="60007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Work is defined as the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transfer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of energy from one body to another.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Or more rigorously: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57422" y="3000372"/>
            <a:ext cx="4500594" cy="1714512"/>
          </a:xfrm>
          <a:prstGeom prst="roundRect">
            <a:avLst>
              <a:gd name="adj" fmla="val 27172"/>
            </a:avLst>
          </a:prstGeom>
          <a:ln/>
          <a:effectLst>
            <a:outerShdw blurRad="39000" dist="25400" dir="5400000" rotWithShape="0">
              <a:srgbClr val="000000">
                <a:alpha val="38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 = </a:t>
            </a:r>
            <a:r>
              <a:rPr lang="el-G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Δ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57158" y="571480"/>
            <a:ext cx="8429684" cy="57864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can calculate the work done on an object with: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units of work are Nm or Joules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 that these are the same units as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torque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yet their values are used to describe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very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different quantities.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71736" y="1714488"/>
            <a:ext cx="4357718" cy="14287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 = </a:t>
            </a:r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Fd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7158" y="142852"/>
            <a:ext cx="8572560" cy="1643074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Although a seemingly simple idea, the concept of work is often misunderstood. Let’s look at a few examples to help clarify.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572560" cy="47863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 Work against Gravity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How much work is required to lift a 2.0 kg textbook from the floor to a height of 1.5 m at a constant velocity?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 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but what force do we need to exert to lift the book at a constant velocity?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Since the velocity is constant what is the net force acting on the book?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8572560" cy="62865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 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 Work on an object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How much work is done on a 4.0 kg medicine ball that is held at a height of 1.8 m for 10 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Is energy being used to hold the ball in this position?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Well, yes…but…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Is work actually being done ON THE BALL?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No. The amount of energy the ball 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has remains unchanged.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2844" y="142852"/>
            <a:ext cx="5715040" cy="657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– Forces at an angle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plucky youngster pictured to the right is pulling his sled at a constant velocity of 1.2 m/s.  He pulls the 15 kg sled with a force of 35 N at an angle of 40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to the horizontal.  How much work does he do in pulling the sled 20 m?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Draw an FBD showing the forces at work on the sled.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Break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boy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into its vertical and horizontal components. Does the vertical component of the force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any work?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42852"/>
            <a:ext cx="307276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5929322" y="2285992"/>
            <a:ext cx="3071834" cy="44291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00760" y="2428868"/>
            <a:ext cx="294799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Rule: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When finding the work done on an object we only consider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 </a:t>
            </a:r>
            <a:r>
              <a:rPr kumimoji="0" lang="en-US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component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of the force that acts in the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direction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of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displacement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1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4282" y="142852"/>
            <a:ext cx="8715436" cy="40719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 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–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32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vs.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32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app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biology student is pushing a rope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15 m along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level surface.  The student pushes the rope with a force of 220 N while the force of friction is 120 N.  How much work is the student doing?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 find the amount of work done by the student should we used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32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32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app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4282" y="4429132"/>
            <a:ext cx="8715436" cy="1500198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Rule: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When finding the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total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work done by a body we always use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3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app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8572560" cy="24288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Hey wait a minute, if work is the transfer of energy what the heck kind of energy is generated by the force of friction?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5720" y="3000372"/>
            <a:ext cx="8572560" cy="3214710"/>
          </a:xfrm>
          <a:prstGeom prst="foldedCorner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Rule: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When finding the amount of heat energy is lost due to friction we use: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00298" y="4357694"/>
            <a:ext cx="414340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</a:t>
            </a:r>
            <a:r>
              <a:rPr lang="en-US" sz="72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H</a:t>
            </a: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= </a:t>
            </a:r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</a:t>
            </a:r>
            <a:r>
              <a:rPr lang="en-US" sz="72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</a:t>
            </a:r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d</a:t>
            </a: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501122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 5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– To scalar or not to scalar?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Work is the product of a scalar and a 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vector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so (of course) it is 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scalar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However, work can be positive or negative…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but how?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Glad you asked.  Imagine that you bring a 1.0 kg basketball from the floor to the top of a 1.0 m table. How much work did you do?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193</TotalTime>
  <Words>616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Work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</dc:title>
  <dc:creator> Hansen</dc:creator>
  <cp:lastModifiedBy>Matt</cp:lastModifiedBy>
  <cp:revision>15</cp:revision>
  <dcterms:created xsi:type="dcterms:W3CDTF">2007-10-22T00:59:21Z</dcterms:created>
  <dcterms:modified xsi:type="dcterms:W3CDTF">2010-11-28T21:18:46Z</dcterms:modified>
</cp:coreProperties>
</file>