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68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t>10/22/2012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t>10/22/2012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t>10/22/2012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t>10/22/2012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t>10/22/2012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t>10/22/2012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t>10/22/2012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t>10/22/2012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t>10/22/2012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t>10/22/2012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t>10/22/2012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9DE6EB8-52AB-45EA-A660-3E1EBFA72987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EAB0777-4C60-462E-A92C-CDAFD498799C}" type="datetimeFigureOut">
              <a:rPr lang="en-US" smtClean="0"/>
              <a:t>10/22/2012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9DE6EB8-52AB-45EA-A660-3E1EBFA72987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Hookes</a:t>
            </a:r>
            <a:r>
              <a:rPr lang="en-US" dirty="0" smtClean="0"/>
              <a:t> Law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81275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455920"/>
          </a:xfrm>
        </p:spPr>
        <p:txBody>
          <a:bodyPr/>
          <a:lstStyle/>
          <a:p>
            <a:r>
              <a:rPr lang="en-US" dirty="0" smtClean="0"/>
              <a:t>Robert Hooke (also the guy who named the cell, cell), came up with something called </a:t>
            </a:r>
            <a:r>
              <a:rPr lang="en-US" dirty="0" err="1" smtClean="0"/>
              <a:t>Hookes</a:t>
            </a:r>
            <a:r>
              <a:rPr lang="en-US" dirty="0" smtClean="0"/>
              <a:t> law, that deals with springs.</a:t>
            </a:r>
          </a:p>
          <a:p>
            <a:r>
              <a:rPr lang="en-US" dirty="0" smtClean="0"/>
              <a:t>His law is F = -</a:t>
            </a:r>
            <a:r>
              <a:rPr lang="en-US" dirty="0" err="1" smtClean="0"/>
              <a:t>kx</a:t>
            </a:r>
            <a:r>
              <a:rPr lang="en-US" dirty="0" smtClean="0"/>
              <a:t>, where F is the force exerted by the spring, k is the constant in a spring, and x or ∆x, is the distance it stretches measured in meters.</a:t>
            </a:r>
          </a:p>
          <a:p>
            <a:r>
              <a:rPr lang="en-US" dirty="0" smtClean="0"/>
              <a:t>His law states : The force exerted by a spring is equal to the spring constant times the distance the spring is stretched or compressed from is equilibrium position.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51204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sack of potatoes is hanging from a spring. The potatoes weigh 56N and their weight causes the spring to stretch 18cm. What is the spring constant?</a:t>
            </a:r>
          </a:p>
          <a:p>
            <a:r>
              <a:rPr lang="en-US" dirty="0" smtClean="0"/>
              <a:t>Known: 18cm = 0.18m, and weight is 56N</a:t>
            </a:r>
          </a:p>
          <a:p>
            <a:r>
              <a:rPr lang="en-US" dirty="0" smtClean="0"/>
              <a:t>F=-</a:t>
            </a:r>
            <a:r>
              <a:rPr lang="en-US" dirty="0" err="1" smtClean="0"/>
              <a:t>kx</a:t>
            </a:r>
            <a:endParaRPr lang="en-US" dirty="0" smtClean="0"/>
          </a:p>
          <a:p>
            <a:r>
              <a:rPr lang="en-US" dirty="0" smtClean="0"/>
              <a:t>56=-k(0.18) ( we can drop the minus sign because that’s used for when the spring is restoring back to it’s position)</a:t>
            </a:r>
          </a:p>
          <a:p>
            <a:r>
              <a:rPr lang="en-US" dirty="0" smtClean="0"/>
              <a:t>K= 311 N/m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84743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715000"/>
          </a:xfrm>
        </p:spPr>
        <p:txBody>
          <a:bodyPr/>
          <a:lstStyle/>
          <a:p>
            <a:r>
              <a:rPr lang="en-US" dirty="0" smtClean="0"/>
              <a:t>How much force is needed to stretch a spring 0.25m when it’s constant is 95N/m?</a:t>
            </a:r>
          </a:p>
          <a:p>
            <a:r>
              <a:rPr lang="en-US" dirty="0" smtClean="0"/>
              <a:t>F=95 x 0.25 = 23.75N (negative depending on the direction</a:t>
            </a:r>
            <a:r>
              <a:rPr lang="en-US" dirty="0" smtClean="0"/>
              <a:t>)</a:t>
            </a:r>
          </a:p>
          <a:p>
            <a:r>
              <a:rPr lang="en-US" dirty="0" smtClean="0"/>
              <a:t>What is the spring constant when a 15kg ham is hung on a spring that goes 20cm?</a:t>
            </a:r>
          </a:p>
          <a:p>
            <a:r>
              <a:rPr lang="en-US" dirty="0" smtClean="0"/>
              <a:t>Note: We had mass not weight!!! So 15 x 9.8 = 147N</a:t>
            </a:r>
          </a:p>
          <a:p>
            <a:r>
              <a:rPr lang="en-US" dirty="0" smtClean="0"/>
              <a:t>147=k(0.2) so </a:t>
            </a:r>
            <a:r>
              <a:rPr lang="en-US" smtClean="0"/>
              <a:t>divide each </a:t>
            </a:r>
            <a:r>
              <a:rPr lang="en-US" dirty="0" smtClean="0"/>
              <a:t>side by 0.2 and </a:t>
            </a:r>
            <a:r>
              <a:rPr lang="en-US" smtClean="0"/>
              <a:t>we get 735 N/m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8730844"/>
      </p:ext>
    </p:extLst>
  </p:cSld>
  <p:clrMapOvr>
    <a:masterClrMapping/>
  </p:clrMapOvr>
</p:sld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24</TotalTime>
  <Words>245</Words>
  <Application>Microsoft Office PowerPoint</Application>
  <PresentationFormat>On-screen Show (4:3)</PresentationFormat>
  <Paragraphs>15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Flow</vt:lpstr>
      <vt:lpstr>Hookes Law</vt:lpstr>
      <vt:lpstr>PowerPoint Presentation</vt:lpstr>
      <vt:lpstr>Examples</vt:lpstr>
      <vt:lpstr>PowerPoint Presentation</vt:lpstr>
    </vt:vector>
  </TitlesOfParts>
  <Company> 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Hooks Law</dc:title>
  <dc:creator>Stephen Caddy</dc:creator>
  <cp:lastModifiedBy>Stephen Caddy</cp:lastModifiedBy>
  <cp:revision>5</cp:revision>
  <dcterms:created xsi:type="dcterms:W3CDTF">2012-10-22T22:17:39Z</dcterms:created>
  <dcterms:modified xsi:type="dcterms:W3CDTF">2012-10-22T22:44:33Z</dcterms:modified>
</cp:coreProperties>
</file>