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64" r:id="rId11"/>
    <p:sldId id="265" r:id="rId12"/>
    <p:sldId id="266" r:id="rId13"/>
    <p:sldId id="267" r:id="rId14"/>
    <p:sldId id="274" r:id="rId15"/>
    <p:sldId id="273" r:id="rId16"/>
    <p:sldId id="272" r:id="rId17"/>
    <p:sldId id="268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6:56:27.546"/>
    </inkml:context>
    <inkml:brush xml:id="br0">
      <inkml:brushProperty name="width" value="0.05292" units="cm"/>
      <inkml:brushProperty name="height" value="0.05292" units="cm"/>
      <inkml:brushProperty name="color" value="#0070C0"/>
      <inkml:brushProperty name="fitToCurve" value="1"/>
    </inkml:brush>
  </inkml:definitions>
  <inkml:trace contextRef="#ctx0" brushRef="#br0">8 86 52,'2'-15'88,"-2"15"-47,6-11 23,-6 11-64,0 0-20,0 0-61,10 5-15</inkml:trace>
  <inkml:trace contextRef="#ctx0" brushRef="#br0" timeOffset="172">8 86 24,'21'-79'125,"-21"79"11,0 0-7,0 0-52,-19-7-21,19 7-3,-13 2-9,13 9 0,0-11 1,0 23-13,0-9-4,8 14-12,-3 1 4,6 11-8,5 7-4,0 11 0,0 5-8,2 3 4,4 7 4,-1-4-4,-3 2 1,4-3-5,-1-5 0,-3-5 0,1-8 0,-1-6 0,-2-7-5,-2-5 10,2-6-10,-6-5 5,-2-5 0,3-6 0,-11-10 0,10 3-4,-10-3 8,14-26-4,-4-1 0,3-9 0,1-12 0,4-12 5,1-16-1,5-11 0,-1-3 0,4-2 0,0-2-8,-4 10 8,1 5 0,-8 13-8,0 19-25,-11 8-128,6 15 0,-11 3-24,0 13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00:15.109"/>
    </inkml:context>
    <inkml:brush xml:id="br0">
      <inkml:brushProperty name="width" value="0.05292" units="cm"/>
      <inkml:brushProperty name="height" value="0.05292" units="cm"/>
      <inkml:brushProperty name="color" value="#0070C0"/>
      <inkml:brushProperty name="fitToCurve" value="1"/>
    </inkml:brush>
  </inkml:definitions>
  <inkml:trace contextRef="#ctx0" brushRef="#br0">288 297 322,'24'45'189,"-14"0"-28,-7 8 4,-1 23-133,-2 0-19,8 14-9,0 2-4,0 0-8,8-5-5,-3-13-11,11 2-52,-8-20-81,-3-6-12,-8-16-9,1-8-3</inkml:trace>
  <inkml:trace contextRef="#ctx0" brushRef="#br0" timeOffset="250">0 487 289,'-8'-21'174,"16"5"-5,7 0-16,9-18-113,11 8-24,2-9 0,10-1-12,3-4 0,9 1-4,-1-4 0,3-1 0,-6 4-4,-5 1 4,-5 7-4,-8 11 4,-8 10 0,-10 17 0,-6 15 8,-5 18-4,-5 19 0,-3 24 1,0 18 7,0 16-8,0 2-4,2 3 4,1-2-4,2-14 0,1-15 0,2-22-4,-3-25 0,5-22 8,4-29-4,4-19 0,9-20-4,-4-16 8,9-14-4,0 1 0,5 2 0,-8 16 4,0 21-4,-8 24 0,-5 24 8,-5 20-12,-1 19 4,1 8 0,-3-2 0,8-6 0,7-13 0,6-16 4,8-21-8,8-21 8,3-14 0,0-12-4,-6-14 4,5-4 0,-15 1 0,-8 4 0,-11 15 0,-13 21 0,-8 19 4,-13 23-8,-11 22 12,-2 21-8,0 2 0,10 8-4,5 0-4,19-24-28,22-2-129,4-21-4,22-3-29,12-21 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00:16.187"/>
    </inkml:context>
    <inkml:brush xml:id="br0">
      <inkml:brushProperty name="width" value="0.05292" units="cm"/>
      <inkml:brushProperty name="height" value="0.05292" units="cm"/>
      <inkml:brushProperty name="color" value="#0070C0"/>
      <inkml:brushProperty name="fitToCurve" value="1"/>
    </inkml:brush>
  </inkml:definitions>
  <inkml:trace contextRef="#ctx0" brushRef="#br0">159 884 277,'-8'-48'170,"-5"40"-5,-6 16-16,-4 8-101,2 24-28,-3 5-8,3 14-8,6 2-4,7 0 0,3-11-4,5-13 4,10-10 0,3-14 0,3-23-4,5-20 8,0-15 0,0-21 0,2-22 0,4-10 0,1-14-4,-1 1 4,-4-4 4,-2 12 1,-3 10-1,-4 18 4,-7 20 0,-4 28 0,-3 27 4,-8 11-8,0 26 4,3 27-8,0 15 0,0 17 0,5 10-4,0 3 0,5-3 4,5 1-8,1-17-4,2-13-8,5-8-12,-7-26-133,10-14-8,-3-16-17,3-13-7</inkml:trace>
  <inkml:trace contextRef="#ctx0" brushRef="#br0" timeOffset="422">539 1011 370,'10'38'169,"-7"-14"-16,-1 5 0,-2-5-141,6 0-28,4 0-113,-5-8-20,1-6-32,-6-10 8</inkml:trace>
  <inkml:trace contextRef="#ctx0" brushRef="#br0" timeOffset="578">620 674 326,'3'-61'129,"-3"61"-129,10 0-8,-10 11-137,13 10-13</inkml:trace>
  <inkml:trace contextRef="#ctx0" brushRef="#br0" timeOffset="703">754 969 281,'10'93'162,"-10"-53"-5,5 2-16,-10-18-89,13 3-24,-8-14-4,0-13 4,0 0-3,10-24-1,-4-10 0,2-6-4,-1-8-8,1-5-4,3-3-8,2 3-4,3 10-12,-1 1-24,14 15-121,-13 11-8,7 16-13,-7 6-7</inkml:trace>
  <inkml:trace contextRef="#ctx0" brushRef="#br0" timeOffset="906">1063 1004 354,'34'5'185,"-16"-18"-24,3-3 0,-8-16-108,8 2-29,-5-4-12,-6 5-8,-4 2 0,-6 14-4,-11 13 0,-10 10 0,-10 17 0,-6 10 0,0 6 8,6 7-8,5 1 0,10-6 0,11-8-4,15-13-16,16 3-85,3-17-60,8-2-8,-3-13-16,5 0-1</inkml:trace>
  <inkml:trace contextRef="#ctx0" brushRef="#br0" timeOffset="1391">1616 889 342,'0'-45'177,"-11"32"-12,-5 2-4,3 16-116,-21 3-21,5 19-4,-5 2-8,6 8-8,4 6 4,11 5-8,5-3 4,8 0 0,13-2-4,5-6 0,6-8-4,5-5-4,0-5-12,0-19-20,10 0-117,-8-24-13,6-8-11,-3-21 0</inkml:trace>
  <inkml:trace contextRef="#ctx0" brushRef="#br0" timeOffset="1641">2014 20 451,'8'-29'181,"-13"56"-12,-6 13-32,8 37-105,-7 10-12,5 22-8,-1 16-4,1 3-8,5-1-8,-8-13-16,16-2-141,-16-19-4,8-19-16,-8-26-9</inkml:trace>
  <inkml:trace contextRef="#ctx0" brushRef="#br0" timeOffset="1813">1875 932 382,'-16'-53'181,"24"34"-7,-3-2-13,19 2-105,2 3-40,3 0-20,8 6-16,-6-6-109,6 16-36,-8-6-16,-1 12-1</inkml:trace>
  <inkml:trace contextRef="#ctx0" brushRef="#br0" timeOffset="1969">2231 815 402,'16'37'186,"-16"-16"-25,3 9-4,-11-1-137,8 0-20,-3 3-28,-2-11-129,0-2-9,5-19-15,0 0 0</inkml:trace>
  <inkml:trace contextRef="#ctx0" brushRef="#br0" timeOffset="2109">2284 568 281,'39'-109'117,"-18"74"-113,0 19-4,5 16-117,-7 8-32</inkml:trace>
  <inkml:trace contextRef="#ctx0" brushRef="#br0" timeOffset="2203">2446 711 318,'-18'138'169,"5"-69"-12,8-15-4,10-4-109,-5-21-20,18-7-7,0-20-1,9-10 0,-1-10-4,3-12 4,-6-15-8,-2-5 0,-5-3-4,-8-3 0,-8 3-4,-5 8 0,-9 7 0,-1 17 0,-6 16-4,0 10 0,3 19-12,-3 5-32,10 16-109,1-2-13,7 5-7,3-8-16</inkml:trace>
  <inkml:trace contextRef="#ctx0" brushRef="#br0" timeOffset="2500">2748 717 342,'55'-11'177,"-34"27"-16,-11 5-8,1 16-117,-11 3-19,-6 3-5,-2-3-8,1-9 0,1-7-4,4-16 4,2-8-4,2-21 0,11-8 0,6-14-4,10-2 0,5-3 0,5 8 4,-2 14-4,-3 15 4,-11 25 4,-7 9-4,-8 15-12,2 9-129,-15-1-12,0 4-25,0-13-3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00:19.203"/>
    </inkml:context>
    <inkml:brush xml:id="br0">
      <inkml:brushProperty name="width" value="0.05292" units="cm"/>
      <inkml:brushProperty name="height" value="0.05292" units="cm"/>
      <inkml:brushProperty name="color" value="#0070C0"/>
      <inkml:brushProperty name="fitToCurve" value="1"/>
    </inkml:brush>
  </inkml:definitions>
  <inkml:trace contextRef="#ctx0" brushRef="#br0">255 654 310,'6'-87'181,"-22"65"-12,-13 12-4,3 23-117,-19 11-23,11 21-9,-3 11-4,3 13-8,13 5 4,8 4-4,8-7-8,7-7 0,14-8-4,2-16-16,11-6-121,-5-23-20,7-11-13,-4-29-7</inkml:trace>
  <inkml:trace contextRef="#ctx0" brushRef="#br0" timeOffset="234">570-7 439,'11'-21'181,"-11"74"-16,-11 8-40,9 37-97,-6 16-16,5 22 0,-2 5-8,5-3-4,-5-8 8,7-16-12,-4-21 4,2-24 0,0-26 0,2-32 0,6-30 0,10-29 0,6-18-4,10-11 8,0-6-4,8 4 0,-2 12 0,-6 17 4,-3 26-4,-12 29 0,-9 27 4,-10 21 0,0 16-4,-8 6-4,0 2 0,1-6-8,7 4-32,-3-19-117,16-3-13,-2-27-19,7-5 0</inkml:trace>
  <inkml:trace contextRef="#ctx0" brushRef="#br0" timeOffset="578">1253 894 346,'23'-80'185,"-28"59"-24,-11 5 4,1 18-128,-12 9-17,1 15-8,0 9-8,0 10 0,5 6-4,2-1 0,9 1 4,4-9-4,4-5 4,12-13 0,3-8-4,8-16 0,3-21 4,8-8 0,2-14-8,-3 3 8,-2 0-8,-5 3 4,-6 11 4,-5 12-4,-13 14 0,3 22 4,-6 7-4,-5 8-4,0 8 0,-2-2-20,7 10-73,-2-16-72,5-5-12,-8-11-4,5-7-17</inkml:trace>
  <inkml:trace contextRef="#ctx0" brushRef="#br0" timeOffset="922">1470 848 342,'45'-13'189,"-29"42"-24,-8 6 4,5 18-128,-18-5-17,5 10-12,-6-5-4,4-7-4,-4-12 0,6-21 0,0-13-4,19-16 8,-6-15-8,8-20 4,3-2-4,2-11 0,8 6 0,0 5 0,-5 13 0,0 18 0,-8 20 0,-5 20 0,-11 20 4,-5 7-8,0 13-16,-16-5-113,13 3-36,-4-11-12,7-2-9</inkml:trace>
  <inkml:trace contextRef="#ctx0" brushRef="#br0" timeOffset="1422">2326 928 225,'18'-61'177,"-23"45"4,-11 13-19,-7 30-82,-11-1-48,7 17-7,-7 7-9,8 6-8,8-5-4,10-1 0,8-18 4,10-11-4,11-18 0,6-19-8,9-16-12,-2-29-29,11-3-116,-8-13 0,-3 3-20,-8-3 129,-2 16 31,-8 21 17,-11 19 17,0 47 51,-18 25 117,5 36-4,-10 22-11,5 35-114,-16 10-24,0 19-12,-13-3-8,-8-3-4,-10-16-4,-9-20-4,1-25 4,-5-37-4,10-26-4,0-35-4,18-27-20,8-34-133,29-14-8,11-15-21,21-3 5</inkml:trace>
  <inkml:trace contextRef="#ctx0" brushRef="#br0" timeOffset="1890">2607 1276 306,'60'-61'181,"-23"24"-16,2 2-4,-15-13-121,10 17-24,-10-1-12,-3 8-4,-13 5 5,-8 19-1,-19 0 4,-4 19 0,-12 7 8,-1 14-8,-1 8 4,5-3-4,4 8 4,7-8-8,15-5-4,6-5-4,11-6-16,7-16-12,16-2-133,0-11-5,8-11-19,3-15-8</inkml:trace>
  <inkml:trace contextRef="#ctx0" brushRef="#br0" timeOffset="2172">3297 798 390,'-34'-11'185,"0"30"-11,5 13-5,3 2-133,13 14-16,13 0-4,8 8-8,7-6 4,9 1 1,-6-3-13,-7-3 0,-14 0 0,-15-8 0,-11 0-25,-21-10-144,-2-1-12,-9-10-12,3-13-9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00:22.031"/>
    </inkml:context>
    <inkml:brush xml:id="br0">
      <inkml:brushProperty name="width" value="0.05292" units="cm"/>
      <inkml:brushProperty name="height" value="0.05292" units="cm"/>
      <inkml:brushProperty name="color" value="#0070C0"/>
      <inkml:brushProperty name="fitToCurve" value="1"/>
    </inkml:brush>
  </inkml:definitions>
  <inkml:trace contextRef="#ctx0" brushRef="#br0">-3 178 277,'-8'-5'174,"24"-8"3,16 8-20,29 10-113,23-10-24,40 0-8,34-6 0,37-2-7,38 0-1,30-3 0,20-2-8,9 0 0,4 2-13,-24-7-111,-14 15-34,-39-5-19,-45 10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00:22.296"/>
    </inkml:context>
    <inkml:brush xml:id="br0">
      <inkml:brushProperty name="width" value="0.05292" units="cm"/>
      <inkml:brushProperty name="height" value="0.05292" units="cm"/>
      <inkml:brushProperty name="color" value="#0070C0"/>
      <inkml:brushProperty name="fitToCurve" value="1"/>
    </inkml:brush>
  </inkml:definitions>
  <inkml:trace contextRef="#ctx0" brushRef="#br0">0 95 334,'39'0'193,"51"-13"-24,54-1 0,35-13-144,37 10-17,36 3-12,14 1-49,10 13-112,5 5-8,0 6-20,-13 0 3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10:31.625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39 165,'62'28'181,"-38"-17"0,-7-11-24,-1 0-84,-16-11-21,16 11-16,-13-6-8,-3 6-11,2-16-9,-2 16 0,-2-17-4,-4 3-4,6 14-4,-8-20-20,8 20-45,0 0-88,11 14-12,-11-14-16,5 11-5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13:08.765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4955 323 52,'13'-24'125,"-13"11"-29,0 0-27,-13-5-13,2 2-7,-15 0-21,-3 1-12,-8-1 4,-5 0-16,-8-2 4,-8 5-4,-7 0 0,-6 0-4,-8 0 0,-2-1 0,-11 1 0,-3 3 0,-5-3 4,0 0-4,-7 2 0,-4 1 0,4-1 0,-9 4 4,3 4-4,-5 3 0,0 0 0,-3 0 0,5 0 0,1 3 0,-1-1 0,-2 3 0,2-2 0,-2 5 0,5 0 0,-3-3 0,-2 5 0,-3 1 0,3 5 0,5 2 0,3 0 0,-1 3 4,4 3-4,-1 2 4,3 0-8,2 5 8,6-2-8,-3 5 4,3 0 0,3 3 4,4-6-4,9 11 4,2-5 4,5 2-8,6-2 4,8 2 0,2 0 0,13 3-4,3-3 4,11 3-4,7 0 0,8 0 8,8 2-8,6-2 5,2 0-1,5 0 0,5-3 0,4 3-4,7-3 4,0 1 0,5 1 0,5-1-4,11 1 4,3 1-4,5-2 0,5 1 4,3 1-4,5 0 0,5 3 0,3-3 4,3-3-4,5 3 4,7-3 0,1 0-4,5-2 4,5-3-4,6 0 4,7-3-4,0 1 0,6-11 0,0 5 4,4-8-4,1 3 0,5-5 0,1-1 0,1-4 0,1-1 0,2-4 0,6-6 0,0 0-4,-1-6 4,6-2 0,0-5 0,0 0 0,0-2 0,-3-4 0,-2-2 0,-3 0 0,-6-5 4,4 0-4,-12 0-4,-4-3 4,0-2 0,-9-1 0,-4-2-4,-6-2 0,0-1 4,-10-7-4,-6 4 8,-2-7-4,-10 0 0,-6-3 0,-6 1 4,-9-4 0,-6 1-8,-8 0 4,-8-3-4,-10 0 4,-3 2-4,-13-1 4,-5-4-4,-6 3 0,-10-3 8,-5 1-4,-13 2 0,-6-5 4,-13 7-8,-5 9 0,-11-8 4,-10 10 0,-13 0 0,-8 5 0,-8 1-4,-8 7 4,-13 0 4,-5 5 0,-8 6-4,-5 2 4,-9 6-4,1 5 4,-5 5-8,-4-3-28,7 8-105,1 3-12,4-5 0,7 2-11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13:11.765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5565 563 60,'58'-34'149,"-37"13"-8,-10-8-4,-6-2-85,0 5-16,-10-1-11,-5 1-13,-9 5-4,-15-2-4,-8 2 0,-13 2-4,-11 1 4,-16 2-4,-7 1 0,-14-4-4,-10 4 4,-14 4-4,-7-2 4,-16 0-4,-5 2 4,-11 4-4,-13 1 4,-8 6 0,-2 0 0,-4 6 4,-1 4 0,-4 3 0,3 0-4,-2 6 4,0 1-4,2 4 4,-8 0-4,3 2 8,3 3-4,-1-1 8,9 7-4,4 4-4,14 0 4,11 6-4,15 7 4,13 3-8,9 3 4,12 5-4,14-1-4,12 1 12,14 0-4,19 3-4,7-1 4,16-2-4,19 2 0,20-2 0,11 5 0,19 1-4,15 1 4,16-2 4,16-2-4,13-1 0,18-7-4,17 0 4,9-6 0,17-2 0,10-6-4,11 3 0,10-5 0,13-2 8,0-4-4,9-4 0,12-3 0,-2-6 0,7-5 0,9-10 0,-3-5 0,8-6 0,2-5 4,3-5 0,0-5 0,0-6-4,0-2 4,-5-3 4,-5-5 0,-6-2-8,-16-9 9,-12 1-5,-19-3 0,-8-6-4,-21-7 0,-19-6 0,-7-2 0,-16-2 0,-16-4-4,-14-4-4,-12-6 8,-13 8 0,-17-5 0,-20-1 4,-24 4 0,-18-1 0,-19 6 4,-18 2-8,-24 0 4,-21-2 0,-24 8-4,-34-1 4,-18 1-8,-30-1 4,-15 1-4,-26 2 4,-11 8-16,-24 5-121,8-2-16,1 10-4,-4 0-5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18:54.484"/>
    </inkml:context>
    <inkml:brush xml:id="br0">
      <inkml:brushProperty name="width" value="0.05292" units="cm"/>
      <inkml:brushProperty name="height" value="0.05292" units="cm"/>
      <inkml:brushProperty name="color" value="#5C83B4"/>
      <inkml:brushProperty name="fitToCurve" value="1"/>
    </inkml:brush>
  </inkml:definitions>
  <inkml:trace contextRef="#ctx0" brushRef="#br0">81 59 225,'0'0'181,"0"0"5,53-21-21,-53 21-65,71-5-71,-71 5-9,84-11-4,-37 11-4,3-2-8,-3 2-4,1-6-16,-11-1-37,-3 4-112,-5 3 4,-3 0-28,-13-5-4</inkml:trace>
  <inkml:trace contextRef="#ctx0" brushRef="#br0" timeOffset="375">84 33 261,'0'0'178,"-42"63"-9,42-63-12,0 74-113,5-32-16,-5 13-8,5 0-8,-2 11-3,0 0-5,-3 5 0,0-3 0</inkml:trace>
  <inkml:trace contextRef="#ctx0" brushRef="#br0" timeOffset="781">-3 777 310,'11'-55'189,"-11"55"-20,47-50-8,-47 50-129,55-21-20,-55 21-48,53-19-121,-53 19 4,55-5-28,-55 5-4</inkml:trace>
  <inkml:trace contextRef="#ctx0" brushRef="#br0" timeOffset="1578">42 238 120,'0'0'161,"0"0"-3,0 0-9,0 0-81,0 0-28,0 0-8,-8 53-11,8-53-9,2 55 0,-2-55-4,0 66 0,0-66 0,0 73 0,0-31-4,0-42 4,0 82-8,0-82 4,0 79 0,0-79-4,0 76 0,0-76 0,0 66 4,0-66-4,8 55 0,-8-55 0,0 45 4,0-45-4,0 0 0,6 50 0,-6-50 0,0 0 0,-6 42 0,6-42 0,0 0 0,0 0-4,0 50 4,0-50 0,0 0 4,0 0-4,0 0 0,0 42-4,0-42 4,0 0-8,0 0 0,0 0-4,0 0-4,0 0 0,0 0-8,0 0-21,0 0-59,0 0-53,0 0-5,0 0 5</inkml:trace>
  <inkml:trace contextRef="#ctx0" brushRef="#br0" timeOffset="2203">8 703 181,'0'0'185,"0"0"-8,47-39-16,-47 39-68,0 0-49,58-13-12,-58 13-11,52 5-9,-52-5-4,53 3 0,-53-3-4,58-6 0,-58 6-8,47-10 0,-47 10-20,0 0-133,47-34-9,-47 34-15,0 0 0</inkml:trace>
  <inkml:trace contextRef="#ctx0" brushRef="#br0" timeOffset="2625">475 998 205,'48'-18'177,"-48"18"-4,0 0-8,18-48-68,-18 48-53,0 0-7,0 0-17,0 0 0,-29-42-8,29 42-4,0 0-4,-63 24 4,63-24-4,-44 42-4,44-42 0,-53 63 0,53-63 0,-26 68 0,26-68-4,-13 66 8,13-66-8,5 55 4,-5-55 0,0 0 0,50 53 0,-50-53 4,52 13-4,-52-13 4,55 0-4,-23-8-4,0-2-12,2-1-12,-16-7-121,14 2-20,-3-5-21,0 0-3</inkml:trace>
  <inkml:trace contextRef="#ctx0" brushRef="#br0" timeOffset="3187">1059 625 394,'26'-6'181,"-2"4"-11,0-17-37,5 14-109,-1-3 0,-1 3-8,7-3-12,-5 3-8,-3 5-4,-7-6-20,7 14-109,-10-5-24,-6 5-25,-10-8-3</inkml:trace>
  <inkml:trace contextRef="#ctx0" brushRef="#br0" timeOffset="3469">1093 861 306,'29'5'181,"-8"-5"-12,3 0-8,-1 3-105,6-8-31,6-3-29,4 5-141,-5-2-16,-5 0-25,-5 0 1</inkml:trace>
  <inkml:trace contextRef="#ctx0" brushRef="#br0" timeOffset="4031">1656 625 253,'31'-19'165,"-18"19"5,-13 0-17,0 13-109,14 8-16,-14 3-8,7 10-4,-7 3-4,6 5-4,-6-3 1,2 1-5,1-9 0,-3-2 0,-3-8-4,3-7 4,0-14-4,0 0 4,0-14-4,8-9 4,3-9 0,2-10-4,3-5 4,5-3 0,0-3 4,2 9-4,-2 1 0,0 15 0,-5 7 4,3 13 0,-11 13-4,5 11 0,-8 10 0,3 11 0,-3 5 0,-2 3 0,-3 2-4,0 0 0,0-5 0,-6-10 4,1-3-4,5-8 0,-8-13 4,8-8-4,-2-16 0,7-10 0,8-9 0,5-9 0,6-6 0,2-3-4,3 3 4,0 3-4,3 10 4,-6 8 0,-8 13 0,-2 16 0,-5 6 0,-6 15 4,0 8-4,-2 10 4,-3 3-4,0 5 4,-3 3-4,3-5 0,-2-3-4,2-5 4,0-5-8,2-9 0,6-4-8,-8-19-8,29 15-49,-13-20-92,8 0 0,-1-11-24,9 0 4</inkml:trace>
  <inkml:trace contextRef="#ctx0" brushRef="#br0" timeOffset="4750">2731 677 205,'21'-42'173,"-16"18"4,0 3-20,-7-8-72,7 16-29,-15-8-19,10 21-9,-29-13-4,5 13-8,-2 8-4,-3 5 0,-5 8-8,2 11 4,1 2-4,7 5-4,0 6 0,8 0 0,9 2-4,7-7 4,0-1 0,13-10 0,2-5-4,4-9 4,5-9 0,-1-6 0,3-16-4,1-8 4,2-5 0,-3-10 0,3-6 0,-3-2-4,-2 2 8,-6 0-4,-7 11 0,-1 8 0,-10 7 4,0 19-4,0 0 0,-5 16 0,0 8 0,-3 7 4,3 6-8,-3 5 4,0 0 0,3 3 0,2-3 0,-2-5-4,5-3-4,0-8 0,5 1-4,0-9-8,3 1-16,-8-19-37,21 13-92,-10-11-8,2 4-8,-3-6-5</inkml:trace>
  <inkml:trace contextRef="#ctx0" brushRef="#br0" timeOffset="5312">3123 911 285,'10'-2'178,"-2"-9"-5,-8 11-8,0 0-97,-21 0-31,21 0-13,-26 8-8,13 5-4,-6 3-4,3 0 0,1 7-8,4-2 4,1 6-4,2 1-4,2-1 8,6-1-4,0 0 0,6-2 0,2-3 0,5-3 0,2-7 0,4 0 0,2-6 0,0-5-4,5-5-8,-5-9-16,16 9-81,-16-16-56,5 0-16,-2-5-4,5 2-5</inkml:trace>
  <inkml:trace contextRef="#ctx0" brushRef="#br0" timeOffset="5750">3614 575 294,'19'-6'181,"-4"6"-8,4-2-8,7 10-92,-5-14-49,5 6-12,-5 0-16,0-2-73,-2 4-84,-11 4 0,-8-6-24,8 13-5</inkml:trace>
  <inkml:trace contextRef="#ctx0" brushRef="#br0" timeOffset="5937">3590 822 378,'19'10'181,"5"-12"-7,7-6-13,11 5-133,-8-5-16,1-2-28,4 7-133,-10-2-16,-3 0-17,-7-1-7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19:39.578"/>
    </inkml:context>
    <inkml:brush xml:id="br0">
      <inkml:brushProperty name="width" value="0.05292" units="cm"/>
      <inkml:brushProperty name="height" value="0.05292" units="cm"/>
      <inkml:brushProperty name="color" value="#5C83B4"/>
      <inkml:brushProperty name="fitToCurve" value="1"/>
    </inkml:brush>
  </inkml:definitions>
  <inkml:trace contextRef="#ctx0" brushRef="#br0">0 552 378,'16'-16'169,"-16"16"-16,8-5-28,-8 5-89,8 15-15,-6 9-9,-2 5 0,6 2-8,-6 14 4,0-3-4,0 8 0,0-6-4,0 1 4,0-6-4,-6-8 0,6-7 0,0-8 0,0-16 0,0 0 0,0-21 0,8-8 0,0-16 0,3-4 0,10-12-4,-6 1 4,6-6 0,3 11 0,0 8 0,-1 11 0,-7 17 0,3 17 0,-9 15 4,-5 21-4,1 8 0,-6 7 8,0 12-8,0-1 4,0-2-4,2-8 0,-2-6 0,5-12 4,-5-9-4,3-10 0,-3-13 0,8-18 0,0-11-4,8-10 4,-1-8-4,9-8 4,0-6-4,2 6 0,0 8 4,0 2-4,-2 17 4,-6 14 0,-2 20 0,-8 9 0,-3 12 0,0 12 4,1 3 0,-6 3 0,2 4-4,1 1 4,0-5-4,2-6 0,0-5-16,11 5-61,-11-18-80,6 0 0,-1-13-24,3-5-8</inkml:trace>
  <inkml:trace contextRef="#ctx0" brushRef="#br0" timeOffset="672">814 481 382,'3'-21'173,"-3"21"-4,5 10-15,8 9-122,-8 4-16,3 17-4,-2 2-4,7 10 0,-5 3 0,5-3-8,-3 6 0,-2-8 0,3-3 4,-1-10-8,1-8 4,-1-11-4,3-8 4,0-15-4,-2-8 8,5-10-4,-1-14 4,-2-8-4,1-7 4,-4-6-4,1-5 0,-4-2 4,1-1-8,-8 3 0,3 11-8,-3 2-20,13 19-97,-10-1-32,5 14-12,-3-1-9</inkml:trace>
  <inkml:trace contextRef="#ctx0" brushRef="#br0" timeOffset="1031">1271 150 378,'32'-36'177,"-6"12"-12,5 3-12,1-10-120,7 12-13,6 6-16,-6 8 4,-7 8-4,-11 10-4,-13 10 4,-14 11-4,-12 8 4,-8 6-4,-8-1 0,5 0 0,0-5 0,13-5 0,8-6 0,19-7 0,7-9 4,8-2-8,11-5 0,2-2-12,11 4-49,-10-5-92,2 1-4,-13-4-20,-3 9-8</inkml:trace>
  <inkml:trace contextRef="#ctx0" brushRef="#br0" timeOffset="1500">8 1252 386,'47'15'185,"-2"-4"-7,2-11-13,24 8-125,8-8-8,21 0-12,10-8-3,16-3-17,5 1 0,1-3 0,-4 2 0,-7 1 0,-16 2 0,-13 0 0,-19 8 0,-20 0-17,-8 13-51,-27-10-101,0 7 0,-18-10-29,-5 13 9</inkml:trace>
  <inkml:trace contextRef="#ctx0" brushRef="#br0" timeOffset="1906">581 1666 378,'0'0'177,"-3"18"-20,3 6 4,-11 5-136,11 7-13,3 9 0,2 2-8,1 0 4,1-2-8,-1-6 0,-4-5 0,6-10 4,-5-6-4,-3-18 0,0 0 4,0 0-4,2-26 8,-2-3 0,6-5 0,-1-8 4,3-5 0,8-3 0,7 3 9,1 0-21,15 5 0,1 2 0,7 6 0,3 11 0,-3 2 0,0 10 0,0 6 0,-7 13 0,-9-6 0,-4 12-13,-14-9-111,2 8-54,-15-13-3,19 10-24,-19-10-5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6:56:28.453"/>
    </inkml:context>
    <inkml:brush xml:id="br0">
      <inkml:brushProperty name="width" value="0.05292" units="cm"/>
      <inkml:brushProperty name="height" value="0.05292" units="cm"/>
      <inkml:brushProperty name="color" value="#0070C0"/>
      <inkml:brushProperty name="fitToCurve" value="1"/>
    </inkml:brush>
  </inkml:definitions>
  <inkml:trace contextRef="#ctx0" brushRef="#br0">0-1 318,'47'0'193,"-16"0"-32,-2 0 4,8 8-116,-1-8-25,6 0-20,0 0-4,-2-5-16,2 10-21,-14-5-120,4 0-4,-11 0-20,-8 5-8</inkml:trace>
  <inkml:trace contextRef="#ctx0" brushRef="#br0" timeOffset="203">23 398 306,'6'43'185,"15"-33"-16,10-10-8,6-10-117,10-1-84,3-2-109,2 2-4,-2-2-32,-6-6-4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19:44.218"/>
    </inkml:context>
    <inkml:brush xml:id="br0">
      <inkml:brushProperty name="width" value="0.05292" units="cm"/>
      <inkml:brushProperty name="height" value="0.05292" units="cm"/>
      <inkml:brushProperty name="color" value="#5C83B4"/>
      <inkml:brushProperty name="fitToCurve" value="1"/>
    </inkml:brush>
  </inkml:definitions>
  <inkml:trace contextRef="#ctx0" brushRef="#br0">0 21 366,'0'0'185,"32"2"-12,-3-7-11,10 5-114,14-7-28,3 4-4,-6 0-8,8 3-4,0-5-8,-2 5 4,-9 5-12,-12-5-12,-4 16-101,-15-8-44,3 2-12,-14 0-9</inkml:trace>
  <inkml:trace contextRef="#ctx0" brushRef="#br0" timeOffset="282">34 229 378,'0'15'181,"24"-15"-7,10 0-13,11 8-121,-2-8-24,4 0-12,3 2-28,-10 1-137,2-6-4,1 3-21,-6 0-7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19:45.687"/>
    </inkml:context>
    <inkml:brush xml:id="br0">
      <inkml:brushProperty name="width" value="0.05292" units="cm"/>
      <inkml:brushProperty name="height" value="0.05292" units="cm"/>
      <inkml:brushProperty name="color" value="#5C83B4"/>
      <inkml:brushProperty name="fitToCurve" value="1"/>
    </inkml:brush>
  </inkml:definitions>
  <inkml:trace contextRef="#ctx0" brushRef="#br0">221 421 205,'11'-14'169,"-11"14"0,-6 16-16,-4-8-72,2 24-41,-13-1-12,3 17-8,-14 7-3,3 11-5,0-1-4,9 9 0,-7 2 0,9-2 0,7 0-4,11-9 0,0-2 0,16-10 0,5-6-4,5-7 0,8-9 0,1-12-8,9 7-53,-7-18-104,5-5 0,-5-3-24,-6-6-4</inkml:trace>
  <inkml:trace contextRef="#ctx0" brushRef="#br0" timeOffset="672">554 744 209,'3'-21'181,"-3"21"-4,-13-5-11,0 18-78,-6-3-52,9 17-15,-8 2-9,-1 15-4,6 6-4,0 11 0,0-6-8,5 8 8,11-8-4,-1 1 4,11-9-8,6-15 8,4-9-4,9-12 0,2-11 0,8-16 0,-5-10 4,2-14-4,-5-7 4,-2-8-4,-11-6 4,-8-5 0,-11 1-4,-12 4 4,-8 6 0,-14 10 0,3 11 0,-5 10-4,-3 14-8,3 10-16,21 24-61,-3-1-80,16 9-16,0 5-4,6 7-13</inkml:trace>
  <inkml:trace contextRef="#ctx0" brushRef="#br0" timeOffset="1094">903 1228 362,'0'0'177,"0"0"-28,3-16-28,-3 16-254,8-5-24,2 0-20,1-1-8</inkml:trace>
  <inkml:trace contextRef="#ctx0" brushRef="#br0" timeOffset="1344">1179 810 302,'50'-13'169,"-16"7"0,5-4-16,-7 2-125,7-2-12,-7 2-8,-3 2 0,-11-2-4,-5 6 0,-13 2 0,0 0-4,-26 0 4,2 2-4,-10 6 4,-3 3 1,-7 2 3,2 5-4,0 1 8,5 5-8,6-3 4,7 5 0,8-2-4,11-1 0,10 6-4,11-8 0,8 3 0,10-3 0,0-5 0,2 10 0,1-8-4,-5 9 4,-3-4-4,-14 4 4,-4-4 0,-11 1 4,-13-3 0,-6-3-4,-4-2 4,-4-5 0,-4-3 0,5-3-8,2-5 0,0-8-12,24 8-65,-7-13-84,9 0-4,9-6-16,10-2-9</inkml:trace>
  <inkml:trace contextRef="#ctx0" brushRef="#br0" timeOffset="1813">1696 870 386,'-5'-15'185,"-8"20"-15,-8 0-5,5 16-149,-8 3-4,6 13-4,2 5-4,3 2 0,10 4-4,6-1 0,5-2 0,5-8 0,5-6-4,3-7 4,6-11 0,4-13 0,3-8 0,6-18 0,-1-8 0,-2-11 0,-11-8 4,-2-2-4,-9-5 4,-15 4-4,-15 6-4,-12 3-8,1 23-69,-11-2-84,6 16-4,-6 4-20,11 6-9</inkml:trace>
  <inkml:trace contextRef="#ctx0" brushRef="#br0" timeOffset="2297">2087 707 318,'8'-21'181,"-8"21"-16,0 0-8,16 21-117,-19 0-15,3 14-13,0 12-4,0 5 0,-5 9-4,-1 2-4,-1 0 4,1-2-4,1-9 0,2-7 0,1-11 0,2-13 4,2-10-4,6-11 0,5-13 4,8-11 0,3-10 0,5-3 0,5-8 4,3 0-4,-1 1 0,-1 4 0,-4 3-4,-7 11 4,-3 8-4,-11 5 0,-10 13-4,0 0 4,-5 13 0,-6 8-4,-4 2 4,-4 4 0,-2 4-4,0 4 4,0 1 0,0-1 0,3-4 0,0-5 0,7 1-4,3-6 0,8-3-12,0-18-36,11 16-85,2-13-37,5-3-7,1 0-8</inkml:trace>
  <inkml:trace contextRef="#ctx0" brushRef="#br0" timeOffset="2766">2444 1152 322,'-16'-6'177,"0"17"-8,-5 0-12,8 10-117,-10-3-15,7 6-13,3-3 0,7-3-8,6-2 0,0-16-4,24 5 4,-3-15-4,5-6 4,3-8-8,3-5 4,-6 0-4,-2-2 4,-6 4-8,-5 9 4,-5 8 0,-8 10 4,0 13 0,0 13 4,-5 13 0,-1 9 8,4 12 0,-6 6 0,3 5 0,-11-3-4,3 1 4,-11-9-4,3-7 0,-8-16-8,-5-11 4,3-16-4,-3-17-4,10-12 0,0-12-8,11-6-20,-2-26-77,20 5-60,5-16-12,14-2-12,-1-8-1</inkml:trace>
  <inkml:trace contextRef="#ctx0" brushRef="#br0" timeOffset="3188">2596 613 406,'34'-16'190,"-13"24"-17,-5 13-4,10 13-145,0 13-8,3 14-8,0 5 0,-5 10-4,-3 0-4,-8 3 0,-13-8-4,-8-3 4,-8-5-4,-7-10-8,-6-11 0,2-18-16,14-1-73,-2-23-72,9-10 0,6-14-20,6-10-1</inkml:trace>
  <inkml:trace contextRef="#ctx0" brushRef="#br0" timeOffset="3516">3110 620 414,'-15'6'186,"-1"20"-21,-10 8 0,2 19-145,-2 7-8,7 14 0,-4 0-4,10 5 0,7-3-4,6-5 0,8-8-8,3-8-12,18 0-56,-11-23-89,11-6-17,-3-18-11,6-8-12</inkml:trace>
  <inkml:trace contextRef="#ctx0" brushRef="#br0" timeOffset="4813">3333 847 370,'6'-11'181,"12"3"-20,8-13 0,16 8-124,3-8-17,7 11-4,3-4-8,-5 14 0,-8 6-4,-8 7 0,-15 8 0,-19 13-4,-19 5 0,-9 4 0,-12 6 0,-10 4 4,0-3-4,1-3 0,4 1 4,6-6-4,12-8 4,12-2 0,12-6-4,11-5 4,10-3-4,6-5 0,5 1-12,0-9-12,15 5-73,-10-12-72,6-3 4,-9-6-28,3-2-1</inkml:trace>
  <inkml:trace contextRef="#ctx0" brushRef="#br0" timeOffset="5172">3895 1236 386,'0'0'177,"8"10"-3,-8-10-17,0 0-117,5 11-40,-5-11-65,21 0-84,0-3-20,-3 3-12,3-10-12</inkml:trace>
  <inkml:trace contextRef="#ctx0" brushRef="#br0" timeOffset="5344">4186 834 390,'26'-50'181,"-5"29"-11,0-6-9,6 11-129,2 1-20,-1 7 4,-4 8-4,-8 8-8,-16 5 0,-3 8 0,-15 3 0,-3 2 0,-11 3 0,14-3-4,0-2 4,7-3-4,14-3 4,10 1-4,10-1-4,-2 6 4,11 2 0,-8 3 4,-6 5-8,-13 0 4,-7 6 0,-12-3 0,-7-1 0,-2-4 0,-3-6-4,-1-7-4,4-6 0,2-8-20,15 6-61,6-11-76,-5-14 0,5-1-24,11-1 0</inkml:trace>
  <inkml:trace contextRef="#ctx0" brushRef="#br0" timeOffset="5922">4619 1018 366,'8'13'177,"-8"5"-16,0 1-4,3 10-124,-9-1-21,6 7 0,-5-6-4,5-1-4,0-4-4,0-5 0,0-9 4,0-10-4,0 0 0,5-10 0,1-9 0,4-7 0,3-6 4,6-2-4,-1 0 0,3 0 0,3 5 0,-3 10 0,-3 12 0,-5 12 0,-5 13 0,-8 8 4,0 9-4,-8 1 0,0 1 0,0-5 4,1-3-4,1-13 4,6-16 0,0 0 0,11-8 0,5-19 0,-1-4 0,6-9 0,5-2 0,1 3-4,-1 2 0,0 5 0,-2 14 0,-6 10 0,-2 13 0,-8 14 0,-8 7 0,0 8 0,-8 3 0,0 3-4,-2-1-4,-1-7-4,3-6-12,0-13-16,19 5-37,-11-18-88,10-21-8,1-10-4,5-9 3</inkml:trace>
  <inkml:trace contextRef="#ctx0" brushRef="#br0" timeOffset="6469">5236 565 370,'44'-47'181,"-33"47"-8,-6 21-7,-5-3-106,-5 30-40,-3 10-4,0 10-4,-8 11-4,-2 5-4,-6 0 0,1 0-4,2-5-4,0-10 0,8-9-4,0-18 0,7-8-8,6-18-4,8-5-12,-8-11-41,29-13-88,-13-1-8,5-4-8,-3 0-12</inkml:trace>
  <inkml:trace contextRef="#ctx0" brushRef="#br0" timeOffset="6719">5519 1002 334,'13'-34'185,"-13"34"-16,-28-8 0,9 16-88,-10-3-53,8 11-12,6 2-4,7 6-4,5-1-4,11 4-4,13 4 0,0-4 0,5-4 0,-5 9-4,-2-3 4,-14-6 0,-5 1 0,-16-3 0,-2-5 0,-3-3-4,-8-5-4,0-8-12,13 5-52,-2-13-89,10-5-9,3-8-19,5-8 0</inkml:trace>
  <inkml:trace contextRef="#ctx0" brushRef="#br0" timeOffset="7047">5653 381 378,'34'0'181,"-13"24"-12,0 10-7,13 11-114,-2 20-32,5 14-4,-6 8 0,-2 10-4,-13-2 0,-6 0 0,-18-6-4,-7-5 0,-12-13-8,-7-5-4,0-8-24,-18-19-121,12-4-16,-2-17-16,5-2-13</inkml:trace>
  <inkml:trace contextRef="#ctx0" brushRef="#br0" timeOffset="9578">5742 50 334,'48'-24'177,"-14"14"-16,0-4-4,5 14-108,-7-5-21,4 13-12,-9 5-8,-14 11 0,-11 5-4,-10 10-4,-13-2 4,-5 8-4,-3-6 0,1-2 4,1-5-4,12-9 4,7-2-4,8-10 4,15-1 0,14-10-4,11 0-8,-1-21-81,11 16-68,0-11-8,2 1-16,-2 1-16</inkml:trace>
  <inkml:trace contextRef="#ctx0" brushRef="#br0" timeOffset="15438">6160 1367 378,'39'3'169,"-15"-6"-8,-1 1-8,9 2-120,-4-5-17,1 5-16,3 0-32,-11 2-118,2 3-7,-7-2-16,3 2 0</inkml:trace>
  <inkml:trace contextRef="#ctx0" brushRef="#br0" timeOffset="15672">6223 1578 366,'18'16'165,"-2"-14"-12,5 3-8,2-5-129,3 0-149,6-2-12,-1-1-20,-2-2-8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19:58.109"/>
    </inkml:context>
    <inkml:brush xml:id="br0">
      <inkml:brushProperty name="width" value="0.05292" units="cm"/>
      <inkml:brushProperty name="height" value="0.05292" units="cm"/>
      <inkml:brushProperty name="color" value="#5C83B4"/>
      <inkml:brushProperty name="fitToCurve" value="1"/>
    </inkml:brush>
  </inkml:definitions>
  <inkml:trace contextRef="#ctx0" brushRef="#br0">187 17 189,'5'-10'177,"-5"10"-12,-21-11-8,13 27-80,-15-11-41,7 16-8,-8-2-12,9 10 4,-12 5-7,9 11-1,2 5-8,1 6 4,7 2-8,8 0 4,5-3 0,11-5-8,5-8 8,8-7-4,2-14 4,8-8-8,-2-13 4,8-8 4,-3-10-8,0-11 4,-8-11-4,0-7 8,-5-6-8,-8 0 4,-11-5 4,-5 0-4,-10 5 0,-8 6 0,-5 10 0,-11 2-8,8 14-8,-13-5-57,18 18-84,0 3-12,16 5-20,-10 13 3</inkml:trace>
  <inkml:trace contextRef="#ctx0" brushRef="#br0" timeOffset="625">709 484 382,'-13'-2'173,"13"2"-8,0 0-20,0-11-181,10 11-117,-2-5-8,8 5-16,-3-5-12</inkml:trace>
  <inkml:trace contextRef="#ctx0" brushRef="#br0" timeOffset="891">908 125 322,'48'-26'177,"-22"13"-12,8 8-12,-5-1-129,2 9-12,-2 2-4,-8 11-4,-8 3-4,-13 10 4,-10 2-8,-9 3 4,-7 9 0,-8-1 0,-3 0 0,1-2 4,1-1 0,9-4 1,5-4-1,13-10 0,8-5 0,13-3 0,6-2-4,4-6-12,12 6-45,-1-11-104,0 0 0,0-5-20,3-6-1</inkml:trace>
  <inkml:trace contextRef="#ctx0" brushRef="#br0" timeOffset="1203">1538 44 322,'-45'13'181,"14"11"-16,5 10-4,-9 5-129,17 14-15,5 0-9,8 0-4,13 0 0,7-17-4,12-4 0,7-8 0,0-19 0,5-10 0,-5-11 4,3-10-4,-8-9 0,-14-4 0,-1-3 4,-12-1-4,-10 4 0,-5-6-24,0 11-105,-13-1-32,0 6-21,-3 11 5</inkml:trace>
  <inkml:trace contextRef="#ctx0" brushRef="#br0" timeOffset="1859">1803 321 229,'13'0'165,"-13"0"8,13 18-20,-3 3-96,-10 0-21,3 8-8,-3-2-16,5 4 0,-5-4-4,3-1-3,-3-7-1,0-3 4,0-16-4,0 10 0,0-10 4,5-24-4,0 3 0,6-8 4,-1-5-4,6 0-4,0 2 0,0 0 0,-1 14 0,1 10 0,-8 8 0,0 13 4,-8 8-4,0 3 0,0 5 0,0-3 0,0-5 0,0-5 4,0-16-4,8 3 0,2-14 0,6-4 0,0-7 4,5 4 0,2-3 0,-2 8-4,0 5 4,-2 8 0,-6 13 0,0 3 0,-3 7-4,1 1-12,5 13-48,-11-16-97,13 3-13,-5-8-19,14-6-8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20:35.937"/>
    </inkml:context>
    <inkml:brush xml:id="br0">
      <inkml:brushProperty name="width" value="0.05292" units="cm"/>
      <inkml:brushProperty name="height" value="0.05292" units="cm"/>
      <inkml:brushProperty name="color" value="#5C83B4"/>
      <inkml:brushProperty name="fitToCurve" value="1"/>
    </inkml:brush>
  </inkml:definitions>
  <inkml:trace contextRef="#ctx0" brushRef="#br0">0 376 310,'50'-18'169,"-13"8"4,5-4-24,2 7-117,-2-7-20,6 1-16,-6 8-4,-8-3-32,3 8-109,-14-2-16,-4 7 4,-12 0-17</inkml:trace>
  <inkml:trace contextRef="#ctx0" brushRef="#br0" timeOffset="250">16 636 261,'8'21'178,"5"-18"-5,11 2-20,4-10-121,7 0-137,4 0-40,6-3-20,-1-3-12</inkml:trace>
  <inkml:trace contextRef="#ctx0" brushRef="#br0" timeOffset="703">1250 122 189,'8'-5'181,"-3"18"-8,-5 5-16,0-2-84,5 21-33,-10 2-12,5 11-16,0 2 4,0 6-7,0 2-5,-3 3 0,-2-2 0,2-3-4,-2-6 0,0 1-4,-3-9-9,5-10-3,6 3-24,-6-21-109,11 0-16,-8-16-16,24-3-1</inkml:trace>
  <inkml:trace contextRef="#ctx0" brushRef="#br0" timeOffset="1094">1736 237 165,'5'-39'189,"5"15"-4,9-5-24,4 8-40,4-13-81,12 8-19,-5 5-5,0 11-8,-2 10-4,-11 15-4,-13 9 0,-14 13 4,-4 7-4,-11 4 0,-8-1 0,-3-3 4,6-4-4,3-6 0,4-8 0,14-5 0,10-13 0,8-3 0,14 1 0,1 4 0,7-5 4,-4 11-8,3 5 4,-8 5 0,-10 3 0,-5 8 0,-11-3 0,-8 0 0,-8-2-8,-8-3 12,-7-6-4,-1-7 4,-4 5-4,-1-8 0,3-2-8,0-11-8,13 15-53,-8-15-92,13 0-12,3-10-16,13 10-5</inkml:trace>
  <inkml:trace contextRef="#ctx0" brushRef="#br0" timeOffset="1688">2431 710 354,'0'0'189,"-8"-5"-28,8 5-8,0 0-149,-10-3-68,20 6-97,1-3-16,5 2-5,2-2-15</inkml:trace>
  <inkml:trace contextRef="#ctx0" brushRef="#br0" timeOffset="2031">2870 300 209,'21'-36'177,"5"17"0,3-10-12,15 8-100,-4-15-25,18 9-20,-11 9-8,-3 7-4,-7 11-3,-13 16-1,-16 13-8,-16 10 8,-16 14-4,-10 5 0,-11 5 0,-2 2 0,-8-2 4,8-8-4,5-2 4,10-8 0,11-6 0,13-5 0,8-8 0,14-5 0,12-2-4,8-9-16,13 11-65,-2-15-80,7-4-20,3-4-1,11-4-15</inkml:trace>
  <inkml:trace contextRef="#ctx0" brushRef="#br0" timeOffset="2609">3789 762 161,'23'-49'165,"-12"7"0,4-6-4,-9-17-101,12 7-15,-7-13-21,2 3-8,0-1-4,-3 12 0,1 4 0,-3 14-8,-6 15 4,-2 24 0,3 13-4,-3 24 0,0 18 4,-3 13-8,3 11 0,6 10 4,1-2-4,9-8-4,8-13 4,2-11 0,6-24-4,2-12 8,5-22 0,-2-18-4,-3-21 0,-3-13 9,-2-16-5,-2-5 4,-9-14-4,-2 1 0,-3 3-4,-3 7 0,-4 13 0,-1 8-20,5 27-45,-10 7-96,0 24-8,8-5-20,0 21-1</inkml:trace>
  <inkml:trace contextRef="#ctx0" brushRef="#br0" timeOffset="3781">1035 1012 76,'-16'0'153,"5"0"-4,11 0-4,13-3-85,-5-5-23,19 8-21,4-2-8,14 2 0,10 0 0,18 5 0,14-5 4,23 13-4,19-10 0,28-1 0,19-7 0,26 0 4,19-8-8,18-3 1,10-5-1,11 3-4,5 4 0,-5 1-33,-2 8-104,-17 10-28,-13 1 8,-15 9-24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23:46.60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118 44 229,'45'-8'177,"-14"3"5,6-3-25,10 6-125,-5-9-12,8 6-8,-2 2-8,-1 1-4,-3 2-4,-7 0-16,0 10-32,-8-7-110,-3-3-11,-7 0-4,-4 0-12</inkml:trace>
  <inkml:trace contextRef="#ctx0" brushRef="#br0" timeOffset="328">166 34 149,'-21'52'173,"10"-18"-4,3 14-32,-8-12-65,16 25-23,-7-4-17,7 11-16,0 3 0,0 11-8,0-6 0,0 7-4,7-1 0,-4-4-4,0-4 4,-3-9-8,5-7 0,-5-11-8,0 3-44,0-18-109,0-14-13,0-18-3,0 0-12</inkml:trace>
  <inkml:trace contextRef="#ctx0" brushRef="#br0" timeOffset="625">0 786 294,'42'-28'185,"-10"7"-4,10 10-20,-3-2-141,11 5-16,2 8-12,-4-3-28,7 24-45,-5-10-88,0 7-12,-6-5-12,4 3 17</inkml:trace>
  <inkml:trace contextRef="#ctx0" brushRef="#br0" timeOffset="750">738 773 96,'0'-13'177,"-13"13"-3,-11 0-5,-5 21-81,-13-13-39,8 16-25,-5-3-4,12 13-4,1-3-8,5 3 0,8-2 0,13-3-4,11-6 0,7-7-4,6-3 4,5-13-4,5-8 0,0-8-4,0-5 0,-8-10 4,0 2-8,-7-8 4,-9 3-4,-10 3 8,-2 7-4,-11 11 4,-1 8 4,1 13 0,0 10 0,0 19 0,5 7 8,8 14-4,3 13 0,-1 10 0,4 3 1,-4 0-1,1 3-4,-3-4 0,-8-12-4,-5-10 0,-8-17-4,-3-15 4,1-16-17,-1-16 1,6-10-24,-6-31-125,19-1-12,2-15-13,14 2-7</inkml:trace>
  <inkml:trace contextRef="#ctx0" brushRef="#br0" timeOffset="1312">890 952 229,'0'0'189,"0"0"1,0-19-17,13 17-105,8-9-35,11 1-13,-3 4-8,10 1-8,-10 5 0,0 11-4,-11 7 0,-10 6-4,-16 7 8,-8 8-8,-10 1 4,-3 2 0,0-3 0,1-2 0,4-6 0,8-5 4,8-10-8,21-8 4,6-8-12,4-13-53,22 5-108,0-13-8,12 3-17,6-11-3</inkml:trace>
  <inkml:trace contextRef="#ctx0" brushRef="#br0" timeOffset="1984">1568 556 229,'42'-16'189,"-8"11"-3,-5-11-21,10 8-113,-5-5-32,11 2-16,-3 9-24,-16-6-137,3 13-8,-8-2-20,-3 7-9</inkml:trace>
  <inkml:trace contextRef="#ctx0" brushRef="#br0" timeOffset="2141">1649 781 177,'-13'29'197,"13"-29"-12,29 5-16,-3-21-76,13 16-85,3 0-28,0 0-137,11 6-16,-11-4-8,10 4-13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23:49.09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65 128 229,'8'-24'177,"18"14"13,3-9-29,16 6-109,5-5-24,10 5-8,3 0-4,1 2-11,-7 3-10,-9 8-7,-3 11-16,-22-11-97,-2 10-36,-21-10-24,13 16-8</inkml:trace>
  <inkml:trace contextRef="#ctx0" brushRef="#br0" timeOffset="235">178 18 205,'-50'50'181,"34"-19"-4,0 3-12,11 14-96,-3 2-41,8 13-16,0 8 4,5 11-8,-2 0-4,2 5 0,3-3-4,-2-2-8,1-3-8,-7-21-88,8 0-62,-2-21-15,1-6-4,-7-31-12</inkml:trace>
  <inkml:trace contextRef="#ctx0" brushRef="#br0" timeOffset="469">-4 724 273,'3'-35'182,"26"20"-5,0-9-12,18 11-129,9-6-20,4 6-12,1 5-16,-1-5-40,3 18-109,-10 3-12,-6 3-17,-7-3 1</inkml:trace>
  <inkml:trace contextRef="#ctx0" brushRef="#br0" timeOffset="641">760 718 173,'0'0'181,"5"-15"0,-5 15-20,-16-27-88,5 27-33,-10-5-16,0 16-8,-13 4 0,3 12-8,-6 7 5,8 3-5,-3 8-4,11 2 4,8 1 0,13-9-4,13-5 0,8-5 0,11-5-4,10-11-12,8-2-4,-11-14-125,17-2-28,4-11-25,9-2 5</inkml:trace>
  <inkml:trace contextRef="#ctx0" brushRef="#br0" timeOffset="1485">1254 542 322,'32'0'193,"-3"-5"-24,10 2-8,-2-5-133,16 5-15,-6 1-13,0-3-17,1 12-95,-14-7-49,-5 8-29,-13-5 9,-6 5-16</inkml:trace>
  <inkml:trace contextRef="#ctx0" brushRef="#br0" timeOffset="1672">1236 758 310,'-32'45'193,"40"-29"-16,8-16-12,18 8-132,11-14-17,5 4-12,5 10-81,-2-14-88,2 6-16,-8-5-9,6 8-15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23:51.20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8 100 273,'11'-11'178,"-11"25"-1,0 9-20,-14-2-117,17 21-20,-11 2 0,8 14-3,0-3-9,0 0 0,0 3-8,0-11 4,0-8 0,8-13-4,-8-18 4,0-8-4,21-29 0,-8-10 0,6-11 4,1-7-4,9-9 0,-3 1 0,1 2 0,-4 11 0,-2 18-4,-2 13 4,-6 18 0,-5 19 0,-3 15-4,-5 11 4,0 10 4,0 8-8,0-2 8,-3-6-4,6-7 0,-3-8 4,-3-17-4,3-20 4,11-5-4,2-24 4,2-18-4,14-13 0,0-11 0,10-2 0,-5 3 0,1 7 0,-1 13-4,-8 16 4,-10 23 0,-9 22 0,-9 20 4,-11 16 0,-3 14 0,-2 9 0,4 6-4,1-2-4,6-1-4,1-16-16,19 4-81,-5-27-64,11-3-12,-6-26-13,8 1-3</inkml:trace>
  <inkml:trace contextRef="#ctx0" brushRef="#br0" timeOffset="578">697 398 334,'29'-26'189,"-8"5"-20,13 6 0,-10-4-136,10 11-13,-6 6-8,1 7-8,-16 11 0,1 12-4,-14 6 0,-16 14 0,-3-1 0,-9-3 0,-9 3 0,0-5 0,6-8 0,7-5 0,3-5 0,13-9 0,11-7-4,10-8-8,13 11-37,1-19-120,14 5 8,1-5-32,13-2 0</inkml:trace>
  <inkml:trace contextRef="#ctx0" brushRef="#br0" timeOffset="968">1465 207 193,'10'-60'177,"-10"37"0,-2 2-20,-1 5-80,-15-2-41,2 15-16,-10 3 0,7 18-8,-9 6 1,4 10-9,6 2 4,-1 6-8,6 0 4,13-5-4,6-3 0,1-8 4,14-8-4,-2-10 4,2-13-4,0-5-4,0-9 4,-3-4-4,-5-6 0,-5 0 0,0 6-4,-8 2-1,0 8 5,0 13 4,0 10 0,0 14 0,0 15 4,0 16 1,0 10 3,10 11 4,-7 8-4,5 13 8,-3 2-8,-2 1 8,-6-9-8,-5-4 4,-18-12-8,-8-9 4,-8-16-4,-8-11 0,-8-18-4,6-19 0,-6-7 0,3-16-12,8-8-12,-3-23-77,19 2-76,0-15-8,18 2-17,-1-2-11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23:54.26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40 153,'13'24'181,"-13"-3"-4,2 15-24,-9 1-117,12 16-12,-5 2-7,5 5-9,-5 4-4,8-1 0,-8-11-4,5-10 8,-5-2-8,3-11 4,-3-19-4,0-10 8,5-10-4,-2-17-4,5-15 0,-1-8 8,4-15-8,5-12 4,2 6 0,0 6 0,3-1 0,1 11 4,-7 18-4,4 24 0,-6 15 0,0 25 0,0 15-4,-5 13 0,0 5 0,0 6 4,-3 5-4,0-10 0,0-9 0,-2-12 4,-3-14 0,5-16 0,1-15-4,1-21 4,9-19-4,0-21 4,10-2 0,6-3-4,5-10 4,-1 2 0,-2 21 0,-2 21 0,-8 13 1,-3 24-5,-19 29 4,-2 16-8,-8 13 4,1 18 4,-1 6-8,-3 2-1,8-11-3,6-9-8,8 1-24,-11-25-129,21-6-12,-6-18-17,12-22-7</inkml:trace>
  <inkml:trace contextRef="#ctx0" brushRef="#br0" timeOffset="594">835 392 253,'13'-26'198,"3"7"-13,-3 1-12,13-3-149,0 8-8,3 5-8,-2 5-8,-6 9 4,-8 15-4,-8 10-8,-8 3 8,-10 6 4,-10 10-8,-6 2 4,2-4-4,-7-6 8,8-5-4,5-8 0</inkml:trace>
  <inkml:trace contextRef="#ctx0" brushRef="#br0" timeOffset="1063">1602 216 294,'31'-50'185,"-10"26"-8,11 3-12,-3 0-149,5 6-20,5 9-16,-12 6-125,4 13-20,-10-5-20,-2 13-1</inkml:trace>
  <inkml:trace contextRef="#ctx0" brushRef="#br0" timeOffset="1156">1641 371 233,'40'0'173,"-9"-13"13,14-3-33,0 3-157,10-5-137,-8 10-29,-5 0-7,-5 0-16</inkml:trace>
  <inkml:trace contextRef="#ctx0" brushRef="#br0" timeOffset="2297">924 631 120,'13'11'178,"-13"-11"-5,6 0 0,7 0-121,-13 0-11,23-13-13,-4 10-8,4 3-4,9-5-8,-3-3-8,5 8-28,0-13-133,0 13-12,-2 0-17,-6-16-11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23:58.01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39 125 265,'58'-21'186,"-19"0"-17,9 5-16,4-5-129,6 8-8,-5-3-8,2 5-4,-8 9-12,-5-1-16,-2 16-85,-22-8-48,-5 6-20,-13-11-8</inkml:trace>
  <inkml:trace contextRef="#ctx0" brushRef="#br0" timeOffset="250">81-2 217,'-8'58'177,"3"-21"-4,5 18-16,-3-2-116,9 18-17,-9 2-12,11 6-4,-3 3-4,6-3 0,-3-3-8,-1-8-4,7 8-73,-7-26-80,1-7-8,-2-20-12,-1-4-4</inkml:trace>
  <inkml:trace contextRef="#ctx0" brushRef="#br0" timeOffset="469">81 698 241,'42'-61'177,"-10"30"-7,2-9-17,16 14-133,-5-8-16,2 10-24,3 19-41,-3-6-88,0 11-20,-5 0-8,-2 6 0</inkml:trace>
  <inkml:trace contextRef="#ctx0" brushRef="#br0" timeOffset="594">646 493 120,'0'0'165,"-21"0"5,5 8-5,-20-3-89,15 18-27,-14 1-25,12 10-4,-1 6-4,8-1-4,6 1-4,10-4 4,5-1 0,19-7-4,2-9 4,11-3-8,2-1-4,-2-9-16,16 9-113,-11-7-40,0-8-16,-8-5-8</inkml:trace>
  <inkml:trace contextRef="#ctx0" brushRef="#br0" timeOffset="985">0 1142 241,'26'24'185,"8"-19"-3,8-13-13,19 3-137,-1-6-12,19 1 4,2-1-20,4-5-12,1 6-20,-12 5-133,-1 5-12,-15 0-16,-3 0-1</inkml:trace>
  <inkml:trace contextRef="#ctx0" brushRef="#br0" timeOffset="1281">565 1234 76,'-40'-8'181,"11"13"-16,-5 3 9,8 11-118,-16-4-12,16 17-7,-1 0-17,12 4 0,4-7-8,11 0 0,8-3-8,10-7 4,6-9-8,5-4 8,2-1-4,1-10-4,-3-11-4,-3 0 4,-2 3 0,-14-5-8,-4-6 8,-6 5-4,-6 1 0,-4 5 4,-1 5 0,1 8 0,10 0 0,-13 18 4,10 11 0,3 8 0,0 8 4,3 7 0,-1 14 4,1 8-4,-3-3 4,-11 5 0,4 11 1,-9 0-5,-3-17 8,-4-9-12,-4-1 0,27-60 0,-55 64-20,55-64 8,-47-22-8,26-20-73,13-5-84,3-11-21,10-23 9,3-9-20</inkml:trace>
  <inkml:trace contextRef="#ctx0" brushRef="#br0" timeOffset="2078">1188 947 253,'29'0'186,"0"0"-9,2-10-16,6 5-125,10-11-16,1 3-16,7 8-16,-16-6-129,9 6-20,-20 5-24,-7 8-4</inkml:trace>
  <inkml:trace contextRef="#ctx0" brushRef="#br0" timeOffset="2266">1285 1205 253,'8'11'190,"18"-19"-13,8 0-20,1-11-278,12 9-32,8-6-24,3-2-5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24:00.90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136 153 205,'11'0'177,"-11"10"-4,2 14-4,-9 2-120,12 16-17,-5 3-12,5 10-8,-5 5 0,3 3-8,-3-3 0,5 3-8,-5-10-4,5-6 0,0 0-32,-7-18-121,10-8-16,-8-21-5,10 3-15</inkml:trace>
  <inkml:trace contextRef="#ctx0" brushRef="#br0" timeOffset="250">336 252 217,'34'-78'181,"-16"43"4,6 9-23,-6-8-102,6 26-40,-6 3-8,1 16-4,-11 10-4,-8 5 0,-3 8-4,-7 8 0,-6 0 4,3-3-4,0-5 0,5-5 0,8-5 4,8-8-4,7-1 0,12-7 0,1 3-4,4-1 8,-6 8-4,-2 3 4,-11 8 0,-10 3 0,-11 7-4,-8 3 9,-13 0-9,-2-2-4,-1 1-5,-5-9-15,19 2-129,-6-10-16,11-9-20,13-15-5</inkml:trace>
  <inkml:trace contextRef="#ctx0" brushRef="#br0" timeOffset="594">743 559 338,'16'-2'189,"-16"2"-20,0 0-4,0 0-157,-6 10-24,6-10-145,0 13-8,13-10-20,6-3-5</inkml:trace>
  <inkml:trace contextRef="#ctx0" brushRef="#br0" timeOffset="875">987 166 277,'55'-58'178,"-18"32"-1,0 2-16,7 11-121,-15 8-16,-3 10-12,-10 16-8,-13 8 1,-9 21-1,-12 5-4,-11 8-4,-5 0 8,-3 5-4,1-5 0,7-5 0,8-1 0,10-15 0,11-5 4,19-11 0,7-10-12,16-3-33,0-10-120,8-3-4,-3-11-28,3 6 3</inkml:trace>
  <inkml:trace contextRef="#ctx0" brushRef="#br0" timeOffset="1172">1491 756 76,'0'0'181,"0"-13"-12,8-8 1,0-18-74,13 7-39,-13-20-21,10-3-16,-5-14 0,3 1-8,-6-13 0,6 7-4,-8 3 0,0 8-8,-5 8 4,-3 16-4,0 15 4,0 24-4,0 0 0,10 37 5,-5 5-1,3 16-4,5 5 0,6 5 4,-1 6 0,6-9-4,2-10 4,0-10 0,0-14-4,3-18 4,-5-13 0,-3-18 0,-3-16-8,1-13 4,-9-6 4,1-7-8,-6-6-8,-10-7-13,10 20-91,-16-4-45,-2 15-17,-5 5-11</inkml:trace>
  <inkml:trace contextRef="#ctx0" brushRef="#br0" timeOffset="1781">0 984 257,'65'29'182,"6"-29"3,24-2-16,39-6-137,13-8-8,26 3-12,11-3 5,10-2-17,-5 2 0,-8 3-21,-5 13-55,-26-5-93,-16 5-17,-27-3 1,-17 11-8</inkml:trace>
  <inkml:trace contextRef="#ctx0" brushRef="#br0" timeOffset="2812">693 1247 120,'-11'-26'169,"4"7"1,-7 9-9,-9-9-117,10 19-20,-14 6-4,6 9 0,-5 9-7,5 5-1,-2 8-4,7 5 0,3-1-4,7-4 4,6-3-4,11-10 0,2-11-4,8-8 0,3-13 4,5-13-4,-1 0 8,1-2-8,0-17 0,-3 4 0,-7 10 4,-6 5-8,-3-3 4,-10 24 4,0 0-4,0 0 4,-13 26-4,5 3 4,1 3-4,1 9 8,-2 7-4,6 7 0,2-3 0,-5-2-8,5 5-8,-6 0-113,9-10-32,-3-45-32,10 55 4</inkml:trace>
  <inkml:trace contextRef="#ctx0" brushRef="#br0" timeOffset="3390">832 1703 132,'42'-49'170,"-42"49"-1,0 0 0,0 0-117,0 0-48,-29 41-40,29-41-89,0 0-36,0 0-8,53-10-12</inkml:trace>
  <inkml:trace contextRef="#ctx0" brushRef="#br0" timeOffset="3406">1255 1286 48,'-16'-23'165,"-5"23"12,-3 2-8,-2 3-72,2 16-57,-4-10-12,17 10-3,3-5-5,13 5-8,11-6 0,10 1-4,3 2-4,8 6 4,-3 2-8,-2 6 8,-32-32-4,34 71-4,-34-71 0,-3 57 4,3-57 4,0 0-8,-58 32 8,37-43-8,3-15 4,10-13 4,6-1 0,7-2-8,5-15 0,6 7 8,2 0-8,3 5 5,-2 6-10,-6 8 1,-2 12-8,-11 1-24,10 23-113,-10-5-24,0 0-24,-13 16 7</inkml:trace>
  <inkml:trace contextRef="#ctx0" brushRef="#br0" timeOffset="3781">1549 1268 92,'-19'23'173,"6"-9"9,5 12-17,-5-10-85,13 15-31,-8 0-29,8 14-4,3-13-4,8-6 0,4 0 0,6-13-4,6-13 0,4-8 8,-2-7-4,0-9-4,-6-8 5,-4-4-9,-14 2 4,-8-3-8,-10 5-4,-10 1-17,-1 13-59,-7-14-85,2 11-16,0-5-17,13-3-7</inkml:trace>
  <inkml:trace contextRef="#ctx0" brushRef="#br0" timeOffset="4687">1950 1388 132,'8'6'170,"-8"-6"-1,3 10-4,-3-10-113,-3 11-16,1-1-11,2 9-5,0-6-12,0 0 8,0 5-8,0-2-4,0-16 0,0 10 0,0-10 4,0 0-12,5-18 8,3-3-4,0-3 4,2-2-4,3 5 0,-2 0 0,2 8 0,-5 10 0,-8 3 0,13 21 0,-13-2 0,3-1 0,-3 3 0,0 0 0,0-13 0,0-8 4,0 0-4,7-10 0,1-11 0,8-3 0,-3 3 4,0 0-8,6 0 8,-6 8-4,0 10 0,-13 3 4,13 26-4,-10-5 4,-3 8-4,0 0-4,0 5-8,-6 3-24,17-11-117,-11-15-24,5-1-1,-5-10-15</inkml:trace>
  <inkml:trace contextRef="#ctx0" brushRef="#br0" timeOffset="5187">2392 995 261,'7'42'178,"-7"-3"-9,-15 3-12,12 13-133,-7 3-8,2-3-4,-3 13 0,3-5-12,0-5-8,1-8-20,14-3-93,-7-47-40,14 58-24,-4-40-5</inkml:trace>
  <inkml:trace contextRef="#ctx0" brushRef="#br0" timeOffset="5390">2701 1312 173,'-52'14'193,"26"1"-16,-11-2-16,21 6-104,-10 2-29,18 0-8,3-8-8,15 3 0,3-11-8,8-3 0,3 6 0,0 3 0,-6-6 0,-8 6 0,-10-11-4,-5 49-12,5-49 0,-42 45-24,42-45-117,-42 39-24,24-25-5,-1-12-15</inkml:trace>
  <inkml:trace contextRef="#ctx0" brushRef="#br0" timeOffset="5672">2756 1116 189,'24'-45'185,"-3"21"-12,-3 1-8,6 15-116,-6-5-33,3 13-4,-7 5-8,-12 13-8,-4 11 12,-12 8-12,-4 8 8,-3-9-4,0 4 4,3-6-4,5-5 4,13-8 0,7-6-12,9-9-48,16-6-106,2-11-15,13 1-4,-2-3-8</inkml:trace>
  <inkml:trace contextRef="#ctx0" brushRef="#br0" timeOffset="6187">3352 811 281,'37'-18'186,"-5"10"-5,-3-8-16,7 6-141,1-6-12,5 5-12,-3 6-8,-7 0-28,7 5-129,-20 3-12,-1 7-5,-18-10-19</inkml:trace>
  <inkml:trace contextRef="#ctx0" brushRef="#br0" timeOffset="6406">3415 1047 241,'35'-10'185,"-12"-1"-3,11-2-21,3 5-157,-3-2-153,8 2-16,-5 3-17,2-6-7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6:56:36.312"/>
    </inkml:context>
    <inkml:brush xml:id="br0">
      <inkml:brushProperty name="width" value="0.05292" units="cm"/>
      <inkml:brushProperty name="height" value="0.05292" units="cm"/>
      <inkml:brushProperty name="color" value="#0070C0"/>
      <inkml:brushProperty name="fitToCurve" value="1"/>
    </inkml:brush>
  </inkml:definitions>
  <inkml:trace contextRef="#ctx0" brushRef="#br0">664 639 165,'27'-24'169,"-17"6"-12,1-6 4,-4 5-60,-9-10-53,4 8-16,-12-5-4,2 10-7,-13-2-1,-3 7-8,-7 1 0,-6 4-4,-8 6-8,-2 11 4,2 5-4,-2 18 0,2 8 0,9 14 4,4 4-4,9 14 0,12 0-4,11-5 4,5-6-4,14-10 4,7-8 0,11-19-4,2-13 4,8-21 4,3-15-4,3-17 0,-1-21 4,-4-15-4,-1-11 4,-8-14 0,-2-7-4,-8 0 0,-5 0 4,-6 2-4,-5 22 0,-5 18 4,-8 13-4,0 29 0,-13 22 0,0 23 4,-3 18-4,0 22 4,3 10-4,0 14 4,5 7-4,8-2 4,0 0-4,11-6 0,-1-5 0,1-5-4,2-3-4,-3-15-8,9 2-24,-11-21-121,7-3-9,-4-10-11,2-3-4</inkml:trace>
  <inkml:trace contextRef="#ctx0" brushRef="#br0" timeOffset="672">0 1589 414,'68'-24'190,"-5"-2"-17,21-3-4,13-5-141,19 2-4,5-5-12,2 11-8,-5 5 5,-5 2-22,-10 11 1,-19 0-16,-3 19-117,-31-1-28,-8 11-8,-23-2-13</inkml:trace>
  <inkml:trace contextRef="#ctx0" brushRef="#br0" timeOffset="1094">612 1853 370,'0'34'185,"-11"6"-16,6 18-11,-8 11-130,10 18-16,-2 5-4,5 3-4,3 6 0,2-1-4,0-5 4,3 0-4,0-5-4,-8-9 0,5-4 0,-5-8-8,0-3-8,-8-27-77,3 1-72,0-22-8,5-18-13,-21-5-3</inkml:trace>
  <inkml:trace contextRef="#ctx0" brushRef="#br0" timeOffset="1328">373 2590 402,'-14'-22'198,"20"1"-21,20 21-8,3-13-141,18 0-12,14-6-8,12-2-12,3 3-16,-5-11-145,13 5-12,-10-2-12,-3 2-13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24:12.140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-4-2 181,'5'16'193,"-5"11"-12,0 2-16,8 19-116,-11 0-25,1 18 0,2-5-16,0 8 0,2 3-8,1 0 0,-3-3 0,5-2 0,-2 2-4,-3-8-12,8 3-36,-8-14-109,7-7-25,-1-19 1,2 0-12</inkml:trace>
  <inkml:trace contextRef="#ctx0" brushRef="#br0" timeOffset="313">427 825 233,'13'6'173,"-13"-6"-136,0 0-33,0 0-170,0 0-35</inkml:trace>
  <inkml:trace contextRef="#ctx0" brushRef="#br0" timeOffset="860">748 269 177,'11'-40'189,"2"14"-12,8-1-16,-8 1-112,18 10-29,-10 8-4,3 13-8,-11 11 0,-5 8-4,-13 10 4,-3 17-4,-8-3-4,-2-3 4,2 3-4,11-13 0,5-1-4,16-7 4,7-1 0,11-12-4,9 2 8,-1-3-4,-3 13 0,-5 4 4,-18-4-4,-11 6 4,-13 0-8,-13 3 8,-10-3-4,-9 0 0,4-22-8,-4-4 0,11 4-12,-5-12-85,16-9-64,4-8-16,14 3-9</inkml:trace>
  <inkml:trace contextRef="#ctx0" brushRef="#br0" timeOffset="1422">1503 14 189,'5'-11'189,"6"22"-12,-9 10-8,12 19-132,-14 13-13,7 14-16,-7 7-4,6 9-4,-6 5 0,2-6-4,-2-5 0,0-8 4,0-18-4,0-11 8,0-11-4,0-13 0,0-16 4,13-32 0,1 3 4,4-16-4,11-14 0,5-5 4,0 0 0,6 3-4,-9 3-4,1 10-8,2 19-48,-18-3-113,-3 21-5,-13 11-19,3-11-4</inkml:trace>
  <inkml:trace contextRef="#ctx0" brushRef="#br0" timeOffset="1735">1692 453 157,'-47'88'185,"29"-43"-8,10-8-16,-3-8-108,22 3-37,4-11-4,12-5-4,12-13-4,1-8-4,4-9 4,4-4-8,-1-9 4,-7-5 0,-9 11 0,-15 0-4,-3 2 0,-13 9 4,0 10 0,-29 18 0,11-2-4,-3 11 8,0 2 0,7 6 4,4-14-4,13 3 4,-1-14 0,6-10 0,8 0 0,2-16-4,3-10 0,-2-3-4,-1 7-4,-2 1-4,-3-3 4,-8 11 0,-5 13 4,0 18-4,-5 6 0,0 11 16,-3 18-4,8 11 4,-8 0-4,5 0 4,-2 13-4,0-5-4,-6-9 0,-7-7-8,-3-3 8,21-53-12,-66 70 0,21-44-48,45-26-109,-78-10-20,78 10-5,-77-40-11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19:53.453"/>
    </inkml:context>
    <inkml:brush xml:id="br0">
      <inkml:brushProperty name="width" value="0.05292" units="cm"/>
      <inkml:brushProperty name="height" value="0.05292" units="cm"/>
      <inkml:brushProperty name="color" value="#5C83B4"/>
      <inkml:brushProperty name="fitToCurve" value="1"/>
    </inkml:brush>
  </inkml:definitions>
  <inkml:trace contextRef="#ctx0" brushRef="#br0">0 157 289,'34'26'166,"-7"-18"-5,20-3-12,8-5-133,32 7-8,23-7-8,21 0 0,21 0 4,21-5 0,21 0 4,16 0-4,11 0 4,20-2-4,6 0 4,13 0 0,7-5 0,19 4-4,0-6 0,14 2-4,-1 0 4,2 0 0,-7 0 0,-2 2-4,-14 3 4,-13-1-4,-16 1 0,-15-2-8,-11 9-52,-29-8-89,-24 1-16,-20-5-12,-29 0-1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26:16.890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485 1252 144,'16'0'158,"-16"0"7,16-5-8,-6 5-77,-12-21-15,12 15-25,-15-15-8,7 6-8,-4-9 1,2 8-13,-13-10 4,0 5-8,-3-3 4,-3 9-8,-4-1 4,-6 5-8,-2 6 4,-3 10 0,-3 3-4,3 11 0,-3 4 0,0 9 4,3 5-4,0 7 0,5 3 0,1 3 4,4 3-4,3 5 4,5-3-4,3 3 0,5-1 0,8-2 0,0-5 0,13-2 0,6-6 0,-1-8 0,8-3-4,3-10 4,5-5 0,0-8 0,0-8 0,3-3 0,-3-13-4,-2-7 4,-1-9 4,-2-12-4,-3-6 0,-2-13 0,2-5 4,-5-1-8,-3-2 4,-5 6 0,0 7 0,-7 8 0,-6 16 0,0 18 0,0 16-4,-16 0 8,3 21-4,8 13 0,-3 6 0,5 7 0,3 6 0,5 2 0,3-3 4,0 6-4,5-6 0,-2-2 0,4-2-4,-7-6-4,5-3-4,-5-10-8,5 2-20,-13-15-89,16 2-32,-16-18-21,18 14 1</inkml:trace>
  <inkml:trace contextRef="#ctx0" brushRef="#br0" timeOffset="797">996 1675 346,'6'-29'185,"-6"18"-24,-6-2 0,6 13-120,-23-8-17,10 11-4,-8 2-12,0 8 0,-5 6-4,-1 4 0,4 6-4,-1 5 4,3 0-4,3 6 0,7-1 0,3-2 0,8 0 0,3-3 0,8-3 0,4-7 0,6-3 0,5-5 0,3-8 0,3-8-4,-3 0 0,2-14-8,3 9-16,-18-13-117,10 7-16,-5-7-21,0 5 1</inkml:trace>
  <inkml:trace contextRef="#ctx0" brushRef="#br0" timeOffset="1328">1581 1302 277,'16'0'182,"-3"-5"-9,10-1-8,1-9-64,7 9-81,-2-7-4,5 8-12,0 0-4,-2 5-8,-1 0-8,-10-11-53,3 16-88,-8-5-8,-1 3-16,-15-3-8</inkml:trace>
  <inkml:trace contextRef="#ctx0" brushRef="#br0" timeOffset="1563">1678 1588 342,'13'18'181,"5"-10"-20,1-8 0,18 3-120,-11-6-17,10 3-12,1-2-24,-5-4-137,4 1-12,-4 0-17,2 0-3</inkml:trace>
  <inkml:trace contextRef="#ctx0" brushRef="#br0" timeOffset="2391">2994 719 281,'0'-10'170,"0"10"-1,0 0-12,0 0-89,10 15-40,-10 6 1,8 19-13,-2 4 0,4 17-8,-2 2 0,10 8-4,-2 5-4,5 0 4,3-3 0,7-4 0,-7-9-4,2-13 4,-5-5 0,0-13-4,-5-10 4,-3-14 0,-6-13-4,1-8 0,-5-5 4,5-16-4,-3-7 0,0-11 4,1-14-4,-4 1 0,3-5 0,3-1 4,-2 8-4,-4 3 0,9 8-4,-4 5-12,4 16-8,-8-2-85,10 17-56,-5-4-8,5 9-20,-3-1-5</inkml:trace>
  <inkml:trace contextRef="#ctx0" brushRef="#br0" timeOffset="2891">3586 141 390,'24'-28'177,"-6"4"-3,16 6-17,-7-9-129,20 9-12,-5 0-8,2 12 0,-7 6-4,-8 11 0,-8 12 0,-16 12-4,-15 7 4,-14 7 0,-7 7 0,-9-1-4,1 0 0,2-8 0,3 0 0,8-10 0,13-3 0,13-10 0,13-6 4,13-7-4,13-6 0,9-5 0,7 0-12,-3-5-12,11 5-81,-16-5-60,3 5-4,-24 0-24,-13 10-1</inkml:trace>
  <inkml:trace contextRef="#ctx0" brushRef="#br0" timeOffset="3360">2580 1696 398,'81'-3'185,"-13"-2"-15,8-6-5,26 6-129,6-5-12,7-1-8,3 1 0,0 4-3,0 1-13,-10 0 0,-9-3 0,-10 5 0,-15 3-21,-19-8-91,0 14-54,-21-6-7,-10 5-16,-14-5-12</inkml:trace>
  <inkml:trace contextRef="#ctx0" brushRef="#br0" timeOffset="3860">3054 2323 338,'6'21'177,"1"0"-20,-4 5 0,2 14-100,-5-6-41,8 11-4,-3-3-4,3 2-4,0-4 0,-3-4 0,3-7-4,-3-8 4,3-10 4,-8-11-4,13-11 0,-7-15 8,2-8-4,2-8 4,3-11-4,5-2 4,1-3-4,2 1 1,2 2-9,1 5 0,2 10 0,-2 11 0,5 6 0,-1 7 0,4 8 0,-3-2-37,18 10-116,-13 0-20,5 0-16,1 0-1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26:28.578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116 46 169,'71'-10'149,"-34"7"-24,-8-7-125,3-4-81,0 12-48,-14-6-16</inkml:trace>
  <inkml:trace contextRef="#ctx0" brushRef="#br0" timeOffset="484">0 107 370,'50'5'181,"-19"-8"-12,9 3-11,-6-7-118,11 1-20,-5 1-4,-6 0-12,6-1-8,-11 1-24,3 8-113,-19-6-20,3 3-16,-16 0-9</inkml:trace>
  <inkml:trace contextRef="#ctx0" brushRef="#br0" timeOffset="937">18 507 378,'34'3'181,"-5"-1"-7,1-2-13,17 0-125,-7 0-12,10-2-12,-8 2-8,1 0-12,1 0-28,-17 0-121,2 0-4,-13 0-25,-3 0 5</inkml:trace>
  <inkml:trace contextRef="#ctx0" brushRef="#br0" timeOffset="1390">5 80 318,'10'3'181,"-10"-3"-12,24-3-4,-8-4-104,18 7-25,-5-8-8,11 8-12,-6-3-4,1 3-8,-1 0-4,1-5-8,-9 10-28,-8-5-121,-2 0-12,-5-5-12,-1 5-13</inkml:trace>
  <inkml:trace contextRef="#ctx0" brushRef="#br0" timeOffset="1765">42 510 394,'34'21'189,"-7"-16"-15,-1-5-13,8 8-117,-2-8-28,2 0-16,3 11-60,-7-9-105,-1 9 0,-8-3-29,-3 10-7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26:46.703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182 447 193,'-5'18'169,"-8"11"-4,-3 13-16,-10 6-64,2 20-41,-7 8-8,10 16-8,-5-2-3,13 7-9,5-2 0,8-9-4,13-4-8,3-9 0,10-12-4,0-14-8,11-5-20,-3-15-125,11-9-4,-1-15-25,1-6 5</inkml:trace>
  <inkml:trace contextRef="#ctx0" brushRef="#br0" timeOffset="687">615 592 394,'0'21'177,"0"10"-11,-5 1-30,5 23-99,0 5-13,-3 11-12,3 0-4,3 6 0,0-4-8,2-7 0,0-6-4,0-10-8,6-2-20,-8-22-117,12-5-12,-7-16-17,8-13 1</inkml:trace>
  <inkml:trace contextRef="#ctx0" brushRef="#br0" timeOffset="953">1074 600 378,'16'31'181,"-16"1"-16,0 15-7,-13 0-130,13 14-8,0 7-8,0 0 0,0-2-8,0 0-4,0-6-8,0-10-4,3-2-12,-3-20-17,8-1-95,-8-27-26,0 0-15,5-13-4</inkml:trace>
  <inkml:trace contextRef="#ctx0" brushRef="#br0" timeOffset="1187">1132 652 298,'-16'-34'161,"3"34"-4,-5 8-8,-14 8-105,4 18-16,-9 0-8,5 11 1,-4-3-5,9 2 0,1 1-4,13-8 4,3-6-8,12-2 4,11-8-8,11-5 0,7-8 0,11 0 0,8-8-8,0-5-8,10-1-20,-7-9-125,7 4 0,-10-7-25,3 7 5</inkml:trace>
  <inkml:trace contextRef="#ctx0" brushRef="#br0" timeOffset="1547">1418 1049 398,'-5'16'177,"2"-3"-7,1 11-13,-1 2-133,3 8-12,0 0-4,3 3-4,-1-5 0,1-6 0,2-5-4,0-11 0,-5-10 0,13-15 4,-7-9-4,7-8 0,0-4 0,3-4 0,-1 1 0,6 7 0,-5 9 4,-3 9 0,0 14-4,-7 16 4,-4 3 0,-2 10 0,0-1 0,0-1 0,0-6 0,3-11 0,-3-10 0,18-5-4,-5-11 4,6-7 0,-1-6-4,3 2 4,3 6-4,-3 6 0,-3 4 0,0 11 9,-4 11-9,-1 4 0,-5 12 0,-3-4 0,0 6 0,-5-5 0,5 0-25,-7-14-23,10 3-81,-8-13-40,7-18-12,-4-8-9</inkml:trace>
  <inkml:trace contextRef="#ctx0" brushRef="#br0" timeOffset="2015">2077 434 451,'10'16'189,"-15"23"-20,-8 14 0,7 15-137,-14 16-19,1 11-13,1 5 0,-3 0 0,2-1 0,4-9 0,2-11-13,5-16-23,16-8-81,-3-26-56,13-13 4,6-27-24,10-10 3</inkml:trace>
  <inkml:trace contextRef="#ctx0" brushRef="#br0" timeOffset="2218">2286 970 467,'-36'8'181,"15"10"-12,-3 1-8,11 7-141,5 0-12,11 6 0,5 2-8,5 0 0,3 1 9,-1-1-9,-7 2-13,-8-1 9,0 1-8,-10-20-16,4 8-56,-7-24-78,13 0-11,-18-34-8,18-3-16</inkml:trace>
  <inkml:trace contextRef="#ctx0" brushRef="#br0" timeOffset="2484">2342 352 439,'49'-29'185,"-20"35"-12,0 10-8,5 20-141,-8 17-4,1 23-3,-14 11-17,-5 18 0,-8 3 0,-11 2 0,-5-5 0,-5-10-9,1-13-3,-1-22-8,7-10-20,-7-29-89,14-11-36,-1-20-16,8-16-1</inkml:trace>
  <inkml:trace contextRef="#ctx0" brushRef="#br0" timeOffset="2750">2614 121 439,'84'-68'185,"-39"39"-16,7 13 0,-10 8-141,3 21-8,-16 14-7,-21 15-13,-16 15 0,-16 7 0,-12 4 0,1 3 0,-1-11 0,12-7 0,16-11 0,16-13 0,16-11 0,12-10 0,12 8-57,-6-13-104,-3 2-12,-18-3-16,-11 12-9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26:49.859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0 180 398,'116'26'198,"-9"-26"-21,51-8-4,31-7-133,63-4-20,40-5-3,34 3-17,13-8 0,10 3 0,-8 5 0,-18 0-13,-15 13-132,-59-2-28,-39 4-8,-57 6-28</inkml:trace>
  <inkml:trace contextRef="#ctx0" brushRef="#br0" timeOffset="734">1387 541 294,'-10'-29'173,"-9"21"-8,-2 8-4,-16-5-113,9 23-20,-14 0-7,7 17-13,-1 2 0,7 7-4,8 1 0,8 0-4,13-6 0,5-4 4,13-9-8,8-13 8,6-13-4,2-13 4,6-13-4,2-11 4,-6-5 0,-4-3 4,-11 3 0,0 5 0,-13 8-4,-3 13 8,-5 16-4,-13 16-8,-3 13 8,3 13-8,0 16 4,-6 8-4,6 7 4,3 6-4,5 3-4,-1-8 4,1-6 0,5-5-4,5-10-4,1-13-8,9-9-4,-2-26-44,11-2-90,-5-11-19,4-8-12,-2-13-8</inkml:trace>
  <inkml:trace contextRef="#ctx0" brushRef="#br0" timeOffset="1203">1852 506 374,'3'-26'177,"-3"26"-8,-27 16-11,4 8-126,-6 7-4,3 14-16,-9 13 0,9 3-4,0 15-4,2 6 0,9-3 0,7 2-4,5-10 0,6-5 0,10-16 0,10-13-4,6-16 4,3-16 0,5-13-4,-3-10 8,0-11-4,-8-5 4,-7-3-4,-12 3 4,-9-1-4,-11 9 0,-11 10 0,-5 11 0,-2 8 0,-1 7-8,11 14-20,0-8-65,21 13-68,0-6-12,21 1-16,5-11-5</inkml:trace>
  <inkml:trace contextRef="#ctx0" brushRef="#br0" timeOffset="1641">2262 920 394,'21'0'181,"-5"24"-7,-16-9-13,5 17-133,-8-3-16,3 5-4,-8 0-4,3 1 0,0-9-4,2-2 4,1-14-4,2-10 4,0 0-4,13-31 4,-5 2-4,7-13 4,6-3-4,0 3 0,3 0 0,-3 10 0,0 13 4,-3 14-4,-2 13 0,-8 13 0,-5 6 0,-3 4 4,2-2-4,-2-5 4,8-8-4,-8-16 0,19-11 4,-4-7-4,4-9 0,2 1 4,0 0 0,0 7-4,0 9 4,0 12 0,-5 11 5,-3 9-9,2 6 0,1 1-13,5 14-51,-13-14-81,11 2-24,-12-10-20,7 0-9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26:52.296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0 58 374,'78'-16'193,"-25"13"-11,-1-10-9,11 8-141,0-3-16,-3 3-8,-5 5-12,-10-5-32,0 15-105,-22-5-32,-5 11-21,-15 0-7</inkml:trace>
  <inkml:trace contextRef="#ctx0" brushRef="#br0" timeOffset="172">209 334 285,'-13'13'202,"40"-7"-21,12-6-4,5-21-80,9 15-85,-1 6-32,-5 0-137,1 6-12,-6-1-25,0 13-11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26:55.906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0 306 285,'26'-65'182,"0"28"-1,6-10-16,15 13-113,-3-5-23,9 15-9,-1 8-4,-7 16-4,-11 16-8,-10 18-4,-11 16 0,-18 13 0,-11 7 0,-16 9-4,-2 2 4,-5-2 0,-6-1 0,3-7 4,6-8-4,7-11 8,10-10-4,14-13 0,13-5-4,10-14 4,14-5 0,7-7-4,6-3-4,-1-1-12,9 6-36,-14-15-113,6 7-9,-8-5-11,2 2-20</inkml:trace>
  <inkml:trace contextRef="#ctx0" brushRef="#br0" timeOffset="312">748 699 378,'8'8'181,"-1"13"-16,-1-8-32,-6-13-266,18 11-28,-2-11-16,2 0-16</inkml:trace>
  <inkml:trace contextRef="#ctx0" brushRef="#br0" timeOffset="578">1207 178 302,'-45'0'177,"14"21"-4,-6 5-12,6 21-125,-1 6-16,8 12 1,6 6-9,13 0-4,10-1-4,13-9 0,11-9 0,8-15-4,5-19 0,8-15 4,2-14-8,-4-20 4,-1-14 0,-10-12 4,-8-6-4,-11 0 0,-18 0 0,-18 5-4,-11 9-8,-16 4-33,11 21-112,-13 9-4,7 12-20,4 3-12</inkml:trace>
  <inkml:trace contextRef="#ctx0" brushRef="#br0" timeOffset="1062">1863 165 326,'-5'-13'185,"5"13"-16,5 23-4,-15-7-124,15 18-17,-5 8-8,0 13-4,0 8-4,3 5 0,-3 5 0,5 1-8,-3-6-4,-2-8 0,8-8-8,-5-15-8,5-8-8,-8-29-21,16 8-120,-16-27 4,5-4-20,-5-22 3</inkml:trace>
  <inkml:trace contextRef="#ctx0" brushRef="#br0" timeOffset="1281">1921 230 257,'-8'-78'173,"-2"57"1,-6 21-13,-5 2-93,0 25-36,-13 1-11,2 17-5,1 5-8,-1 0 4,3-1-4,6-4-4,4-3 4,11-6-4,14-9 4,7-9 0,10-5-4,14-8 0,10 1-16,3-14-89,16 8-64,-3-8-4,0 3-28,0-1 3</inkml:trace>
  <inkml:trace contextRef="#ctx0" brushRef="#br0" timeOffset="1687">2406 385 322,'0'0'189,"-10"18"-28,2 1 0,8 15-116,-5 2-25,5 9-12,0-3 4,0 8-12,2-14 8,-2 1-8,3-11 4,-3-10-4,0-16 4,0 0 0,13-19-4,-5-7 4,3-13-8,2-3 8,5-2-8,0 7 4,3 0 0,0 19 0,-7 7 0,4 17 0,-13 9 0,-2 9 4,-3 7-4,0 3 0,-5-5 4,5-10-4,0-19 4,0 0-4,18-8 4,-5-19-4,8-4 0,8-6 0,-3 9 4,0-4-8,1 11 4,-6 11 0,-3 12 0,-7 17 4,-1 12-4,-10 8 0,0 1 0,0-1-4,-5 3 0,0-8-12,5-5-4,0-14-25,13 4-51,-13-19-73,18-13-9,-10-8 1,5-13-8</inkml:trace>
  <inkml:trace contextRef="#ctx0" brushRef="#br0" timeOffset="2172">2997 76 310,'29'-58'181,"-11"48"-8,-18 10-8,13 15-116,-13 4-25,3 17-8,-3 6 0,0 16-4,0 7-4,-3 6-4,-7 5 4,2-3-4,3 1 0,-3-6-8,3-8 4,-3-7-8,5-12 0,-2-12-4,5-5-12,0-24-12,13 18-105,-13-18-29,13-18-7,-10 5-8</inkml:trace>
  <inkml:trace contextRef="#ctx0" brushRef="#br0" timeOffset="2547">3401 408 362,'0'-18'181,"-10"18"-12,-14 0-3,0 8-126,-7 0-20,5 8-4,2 2-4,8 3-4,11 0-8,8 0 4,10 2-4,13-2 0,0 3 0,1-1 0,-6 1 0,-8 0 0,-11-1 4,-7-2-8,-8 0 0,-8-8-4,0-5-12,-5-8-8,10 0-45,-2-18-92,7-1-4,3-9-20,6-1 3</inkml:trace>
  <inkml:trace contextRef="#ctx0" brushRef="#br0" timeOffset="2922">3540 68 318,'29'-29'181,"-8"13"-8,5 3-8,-5 3-112,6 12-25,-12 4-8,-1 9-12,-12 12 0,-4 1-8,-9 9 4,-5 2-4,1 1 4,-1-4 0,5-2-4,3-5 4,8-5 0,11-6 0,5-5 0,7-10-8,9-3-8,-3-8-93,10 8-60,3-5-4,-3 5-24,-2-3-5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29:40.687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203 126 342,'47'-31'193,"-21"25"-24,11-2-4,18 8-140,-3-10-9,9 5-8,-1-1-4,3-2-4,-10 1 0,4-1-4,-10 0 0,-7-3-8,-6 9-17,-13-14-75,0 13-61,-21 3-25,13-2 5,-13 2-12</inkml:trace>
  <inkml:trace contextRef="#ctx0" brushRef="#br0" timeOffset="344">134 205 318,'-18'74'173,"10"-32"0,16 18-56,-3-7-77,0 13-8,6 2-12,-8 6-7,-3-1-1,10 9 0,-5-3-4,-5-3-4,0 3 0,0-5 0,-5-3-4,8-3 4,-3-5-4,-6-7-4,6-4 0,0-10-8,0-42-16,-5 63-138,5-63-7,0 0-8,0 0-20</inkml:trace>
  <inkml:trace contextRef="#ctx0" brushRef="#br0" timeOffset="641">0 1023 334,'0'0'193,"21"-44"-20,-21 44 0,50-27-144,-50 27-9,69-23-12,-69 23-12,84-19-36,-84 19-122,89-5-15,-39 5-16,-6 0-8</inkml:trace>
  <inkml:trace contextRef="#ctx0" brushRef="#br0" timeOffset="1063">893 1100 265,'2'-43'178,"-4"20"-5,-6 4-12,-16 1-121,8 10-16,-7 0-8,-1 16 0,1 5-7,-1 16 3,3 8-4,5 8 4,-2 10-8,7 5 0,4 6 0,4 3-4,-2 4 4,5-4-4,0-4 4,0 4-4,0-9 0,0-4 0,0-6-8,-3-11-4,0 6-73,-7-22-84,-3-1-12,-3-17-9,-2-5-11</inkml:trace>
  <inkml:trace contextRef="#ctx0" brushRef="#br0" timeOffset="1219">402 1636 390,'39'-23'198,"-7"9"-17,12 7-16,1-9-141,5 5-12,0-2-8,2-3-12,-2 8-16,-18-7-137,10 1-8,-8-7-25,-3 8-7</inkml:trace>
  <inkml:trace contextRef="#ctx0" brushRef="#br0" timeOffset="1609">1344 1092 334,'47'8'189,"-13"-8"-20,6-3 0,10 3-136,-3-11-13,8 4-16,0-4-16,-10-5-21,5 6-128,-22-1-8,-4 11-20,-13-5-8</inkml:trace>
  <inkml:trace contextRef="#ctx0" brushRef="#br0" timeOffset="1797">1491 1334 370,'18'26'189,"6"-26"-20,18 5-24,3-7-145,-1-6-145,9 5-20,-6-5-20,-2 6-12</inkml:trace>
  <inkml:trace contextRef="#ctx0" brushRef="#br0" timeOffset="2172">2158 1841 104,'18'16'177,"-5"-21"-7,5-8-1,3-27-85,13 11-19,-10-28-13,18-4-24,-5-18-4,7-8-7,-7-5-5,5 0 0,-10 5-8,-1 3 0,-7 10-4,-6 17 4,-5 12 0,-5 21 0,-8 24-4,0 0 0,3 32 0,-6 10 0,3 13 0,-5 6 0,2 10-4,3 0 4,0-6 4,0-9-4,6-6 0,4-19 4,1-10 0,4-15-4,-2-22 8,14-11-4,-6-17-8,10-14 8,-2-5-4,0-6 0,-3 4-4,0 1 8,-7 14-8,-4 14 4,-7 15 0,-8 21 0,-8 13 0,1 18 0,-7 9 0,7 10 0,-4 8-4,6 2 8,5 6-4,8-8 4,2 2-4,6-7 0,5-6 4,3-5-8,-1-5 0,1-13-8,5-3-8,-11-21-53,16 0-96,-10-21-4,7-5-12,-2-22-13</inkml:trace>
  <inkml:trace contextRef="#ctx0" brushRef="#br0" timeOffset="2813">3456 394 366,'35'-21'185,"-7"11"-12,4-11-40,15 13-108,3-3-9,10 4-4,6 1-4,-6-2-4,3 3-4,-5-3-4,-3 3-8,-10-3-12,2 11-73,-18-14-72,-3 6-17,-15-3 1,-11 8-20</inkml:trace>
  <inkml:trace contextRef="#ctx0" brushRef="#br0" timeOffset="3078">3632 323 225,'-26'50'181,"18"-13"1,-5 3-17,5 15-101,-5 3-40,8 10-4,0 3-8,5 11 1,-3 2-5,3-2-4,0 2 0,0 0-4,0-2 0,0-6 0,0-3-4,0-7-4,-3-5-4,-7-17-21,15 6-104,-15-15-24,2-9-20,-3-13-8</inkml:trace>
  <inkml:trace contextRef="#ctx0" brushRef="#br0" timeOffset="3359">3388 1197 374,'48'-42'193,"-20"18"-15,17 8-9,2-7-145,6 7-8,-3-3-12,-1 6-8,-1 8-12,-9-8-24,8 13-121,-18 0-17,-3 10-11,-7-7-16</inkml:trace>
  <inkml:trace contextRef="#ctx0" brushRef="#br0" timeOffset="3641">3931 1668 245,'6'10'173,"4"-4"1,-5-20-13,9 9-121,-7-21-4,9 0-8,-3-19 1,0 0-9,1-10-8,1-3 0,1-3-4,0 6-4,-3 3 0,-5 10 0,8 10-8,-6 14 8,1 15-4,-4 16 0,4 13 0,-6 14 0,3 7 4,0 11-4,0 3 0,2-1 4,1-2-4,-1-3 0,3-7 0,0-12 4,3-4-4,0-14 0,2-4 0,-2-14 0,2-8 4,1-11 0,-1-10 0,-2-8 0,5-13 4,-5-5-4,-1-8-4,1-5 4,-3-1-4,-5 4 0,3 4 0,-3 8-4,-1 11-8,1 5-8,8 24-56,-16-2-86,13 9-23,-13 6-16,13 0-13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29:57.250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305 153 153,'8'-14'173,"18"1"0,-2 3-16,15 2-44,0-10-65,22 7-16,-1-10-12,5 8-7,4 0-5,-1 0-8,-8 5 0,-10 2-12,-5 6-5,-16-7-35,-1 7-101,-14 0-4,-14 0-20,0 0-1</inkml:trace>
  <inkml:trace contextRef="#ctx0" brushRef="#br0" timeOffset="281">431 79 225,'-24'45'161,"16"-14"4,0 11-24,-5-5-72,13 21-29,-10 0-12,7 7-12,-2 4-4,0 7-4,-1-5-4,4 0 0,2 0-4,-5-14 0,5 4-4,0-14-4,2-2-4,-4-16-64,2 2-73,0-12-16,0-1-5,0-18-7</inkml:trace>
  <inkml:trace contextRef="#ctx0" brushRef="#br0" timeOffset="546">286 778 205,'48'-45'173,"-14"27"-8,8-1-20,2 9-56,6 2-117,5 0-109,-2 8-16,-1 0-12,3 0-5</inkml:trace>
  <inkml:trace contextRef="#ctx0" brushRef="#br0" timeOffset="703">1123 589 205,'-26'-40'165,"5"27"-4,-5-3-12,0 16-76,-14-2-37,17 12-8,-9 6-8,11 10-4,-5 6-4,13 7 1,5 6-9,0 5 4,8 2-4,0 1 4,5-8-8,3 2 0,0-3 0,0-7-4,0 5-12,-8-18-69,5 5-68,-5-11-16,-5-2-4,-6-11 3</inkml:trace>
  <inkml:trace contextRef="#ctx0" brushRef="#br0" timeOffset="984">746 951 346,'47'-23'177,"-13"7"-28,10 5 0,1 1-121,10-1-20,-2 6-28,-11 2-125,5 3-4,-16 0-24,-2 3-4</inkml:trace>
  <inkml:trace contextRef="#ctx0" brushRef="#br0" timeOffset="1296">95 1364 362,'65'0'181,"-7"-6"-20,10-9 0,22 7-124,7-11-13,13 4-8,5-4-4,3 3-4,-2 3-12,-11 0-8,-6 16-40,-20-6-105,-3 8-13,-18 1-11,-6 4-12</inkml:trace>
  <inkml:trace contextRef="#ctx0" brushRef="#br0" timeOffset="1718">323 1768 346,'105'-21'181,"-45"8"-20,6-3-4,7 3-116,-4-3-29,-1 6-4,-2-1-8,-11 1 0,-6 5-8,-12 2-21,-3 8-91,-18-5-41,-16 0-9,0 11-7</inkml:trace>
  <inkml:trace contextRef="#ctx0" brushRef="#br0" timeOffset="1953">399 1766 294,'-8'49'169,"8"-14"-4,-5 4-12,10 16-121,-5 0-8,3 8-8,2 0 0,0 6-3,3-4-5,0 1-4,-3-5 0,1-1-4,-4-2-8,-2-11-17,11 6-120,-14-11-16,-5-6-12,0-9-4</inkml:trace>
  <inkml:trace contextRef="#ctx0" brushRef="#br0" timeOffset="2390">273 2422 366,'21'-34'185,"6"18"-16,4 1-11,16 2-118,6-3-24,7 3-8,0 2-8,-2 1-16,5 12-57,-16-4-88,1 2 0,-14 0-28,-5 2 0</inkml:trace>
  <inkml:trace contextRef="#ctx0" brushRef="#br0" timeOffset="2468">864 2738 281,'15'-6'162,"-9"-4"-1,-4-11-41,9 10-75,-11-18-9,10 3-8,-5-8-8,6-3-4,-3-10-7,10-3 3,-2-3-4,0 4-4,-1 4 0,1 8 0,-5 11-4,-3 10 4,-8 16 0,18 18 0,-13 9 0,0 12-4,1 8 4,2 9 0,-3-1 0,8-3-4,0-2 4,3-8-4,2-8 4,3-10-4,3-16 0,2-8 4,3-13 0,-3-11 0,0-10 4,-2-5-4,-3-6 0,-8-8 4,3 1-4,-8-1 0,-3 1-4,-3-1 0,1 11-12,-3-8-44,16 16-97,-11 5-20,3 3-21,5 8 1</inkml:trace>
  <inkml:trace contextRef="#ctx0" brushRef="#br0" timeOffset="67718">410 3334 354,'31'-5'185,"-2"5"-20,0-6 0,18 6-128,-2-8-17,10 6-8,0-3-4,0 5-4,0-3 0,-10 3-8,-3 0-12,-16 0-16,3 8-85,-16-8-44,-3 0-16,-10 0-9,0 0-7</inkml:trace>
  <inkml:trace contextRef="#ctx0" brushRef="#br0" timeOffset="68015">407 3347 265,'-29'39'178,"14"-15"-9,7 8-8,-13-4-109,21 20-16,-8-1-7,8 6-5,0 2-12,0 8-4,2 0 0,-2 3-4,6-1-4,-6-4 4,0-1-8,0-7 4,0-3-4,0-11-4,2 0-4,-2-20-24,8-1-117,-8-18-17,0 0-7,0 0-12</inkml:trace>
  <inkml:trace contextRef="#ctx0" brushRef="#br0" timeOffset="68281">360 3991 298,'34'-21'173,"-10"7"0,10 4-20,0-8-101,10 7-44,1 8-48,0-4-109,-1 7-4,-4 0-28,4 5 0</inkml:trace>
  <inkml:trace contextRef="#ctx0" brushRef="#br0" timeOffset="68500">1205 3962 366,'-8'-24'181,"8"24"-16,-26-10 1,7 12-130,-7-2-16,-3 11-4,-5 4-8,0 9 4,-5 2-8,12 11 4,1 0-8,8 0 4,7 0-4,11-3 0,11 5 0,4-7 0,6-4-4,11-7 4,5-5 0,2-5-4,6-9 0,-1-4 0,1-3-8,-6-11 0,3 5-52,-13-10-98,-5 3-11,-9-3-8,-7 5-12</inkml:trace>
  <inkml:trace contextRef="#ctx0" brushRef="#br0" timeOffset="68984">0 4492 338,'21'19'189,"16"-9"-20,8-4 0,28 7-132,11-5-9,19 5-8,15-5-8,10-1-4,6 1-4,2 0-4,-2-5 0,-8-3-8,-10 2-24,-22-7-129,-5 5-8,-18-2-21,-11-1-11</inkml:trace>
  <inkml:trace contextRef="#ctx0" brushRef="#br0" timeOffset="75312">145 5068 354,'42'-16'185,"-13"13"-20,2-12-24,16 9-104,3-4-9,8 2-12,0 3 0,-1 5-8,-4 0-8,-3 0-4,-8 5-4,-8 0-8,-5 0-8,-6-10-17,9 8-75,-19-11-54,3 3-7,-14-6-4,-2 3 0</inkml:trace>
  <inkml:trace contextRef="#ctx0" brushRef="#br0" timeOffset="75640">202 5052 289,'-7'34'182,"-1"-18"-5,2 13-12,-7-3-121,13 16-11,-5 3-17,5 10 0,5 3-8,-2 2-4,2 6 0,0-3-4,-2 2 4,-3 1-8,0-8 4,0-3-4,0-5-4,-5-8-4,5-3-24,-8-15-114,8-3-19,0-21-12,0 13-8</inkml:trace>
  <inkml:trace contextRef="#ctx0" brushRef="#br0" timeOffset="75906">158 5709 281,'52'-45'178,"-20"21"-13,10 6-8,-3-6-121,8 9-20,6 4-32,-9-2-68,9 10-66,-3 3-27,0 0 12,-1 3-20</inkml:trace>
  <inkml:trace contextRef="#ctx0" brushRef="#br0" timeOffset="76062">924 5583 273,'-26'26'182,"2"-10"-13,-10-1-8,10 12-105,-12-6-32,12 8-3,0-6-13,14 6 0,7-8-8,9 3 4,7-8-4,8-6 0,0-5 0,5-5 0,-2-10 0,2-3 0,-5-8 4,-3-6-8,-5-2 8,-10 1-4,-3 1 8,0 6-8,-3 6 8,3 15-4,0 0 0,-5 13 0,5 18-4,5 11 4,3 13-8,5 14 8,3 7-4,2 11 0,1 2 4,-6 0 0,-3-2 0,-7-8 0,-6-6 0,-7-10 0,-9-15-4,-4-14 8,-9-8-4,-2-15-4,-5-11 0,0-14 0,-1-7-4,-2-13-8,8 0-12,-8-18-85,16 2-64,2 0-16,6-5-5,13 2-15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6:57:36.500"/>
    </inkml:context>
    <inkml:brush xml:id="br0">
      <inkml:brushProperty name="width" value="0.05292" units="cm"/>
      <inkml:brushProperty name="height" value="0.05292" units="cm"/>
      <inkml:brushProperty name="color" value="#0070C0"/>
      <inkml:brushProperty name="fitToCurve" value="1"/>
    </inkml:brush>
  </inkml:definitions>
  <inkml:trace contextRef="#ctx0" brushRef="#br0">665 498 302,'3'-73'165,"-8"33"0,-3 4-12,-24-4-93,11 19-23,-15 8-13,-9 26-8,-15 16 0,-1 26-8,-7 21-4,3 27 0,-4 20 0,6 19-4,8 5 4,16 6 0,10-6-4,19-11 4,12-17 4,19-17-4,16-28 0,13-19 0,5-24-4,8-18-12,18-2-56,-7-24-89,10-11-8,-6-13-21,1-7-7</inkml:trace>
  <inkml:trace contextRef="#ctx0" brushRef="#br0" timeOffset="484">1316 816 443,'76'-42'177,"-29"16"-20,11 2-4,-11 1-125,14 2-28,-4 15-24,-15 1-125,3 8-8,-19 5-16,-7 15-9</inkml:trace>
  <inkml:trace contextRef="#ctx0" brushRef="#br0" timeOffset="656">1332 1221 402,'16'26'173,"20"-26"-20,12-10-80,12-6-198,8 0-16,6-2-28,2-6-16</inkml:trace>
  <inkml:trace contextRef="#ctx0" brushRef="#br0" timeOffset="1000">2255 420 402,'84'-126'181,"-15"52"-19,12 11-9,-13-3-113,27 19-20,-6 15-12,-10 22 0,-14 26-4,-26 31-4,-23 24 0,-21 23 4,-24 25-8,-21 12 8,-18 13-4,-8-2 0,-8-5 0,5-8 0,11-19 4,13-10-4,21-29 4,21-19 0,26-18-4,24-18 8,20-13-8,6-14-4,19-2-8,-1-21-40,6 10-105,-9-10-4,-2 11-25,-15-4 5</inkml:trace>
  <inkml:trace contextRef="#ctx0" brushRef="#br0" timeOffset="1359">3431 669 422,'21'-13'178,"-13"31"-21,-16 14 0,8 15-129,-13 6-12,5 12-8,3 6-4,-3 3 0,3-1-4,2-4-4,3-1-4,-5-10-8,5-8-12,0-19-57,2-7-76,-2-24 4,19-16-20,-4-23-4</inkml:trace>
  <inkml:trace contextRef="#ctx0" brushRef="#br0" timeOffset="1578">3706 682 394,'16'-21'177,"-3"32"-15,-13 18-5,5 18-113,-10 3-20,5 13-12,-5 5-8,0 3-8,-1 3-8,-7-6-12,13 0-45,-7-15-88,4-9-4,-5-17-16,8-11-4</inkml:trace>
  <inkml:trace contextRef="#ctx0" brushRef="#br0" timeOffset="1812">3313 822 402,'-21'-50'181,"34"21"-19,5-13-5,24 8-109,-8-6-20,19 11-8,-6 8-4,0 16-7,3 8-9,-3 20 0,-2 3 0,-3 11 0,-8-3 0,0 3 0,-2-5-9,-6-9-3,3-7-8,-6-11-24,6-2-109,-13-11-12,5 3-8,-3-6-9</inkml:trace>
  <inkml:trace contextRef="#ctx0" brushRef="#br0" timeOffset="2156">4218 740 422,'34'-3'178,"-21"14"-17,0 18-8,-7 8-129,4 15-8,-5 6-8,-2 10-4,-3 1 0,0-6 0,0-11 0,0-12 0,0-19 4,0-21 0,8-16 0,2-18 9,6-24-17,13-16 0,16-10 0,12-5 0,9 2 0,-1 6 0,1 15 0,-3 14 0,-3 15 0,-7 21 0,-11 29-65,-13 0-104,2 14-4,-7-6-21,5 8-3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29:55.531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0 1000 555,'0'0'153,"34"-53"-84,-8 8-21,-5 3-20,8-16-3,0 0-9,8-13-4,0-10 0,7-6-8,4-3 0,-4-2-4,3 8 0,-4 7 4,-9 11-4,-19 14 0,-15 52 4,8-45 4,-8 45 0,0 0-4,-65 68 4,30-12-4,-1 7 0,9 11 0,1 5-4,10 2 0,1-4 0,7-9 0,8-5 0,13-7 0,0-14 0,-13-42 0,42 55-4,-18-47 0,12-13-4,7-11 4,1-18 0,-2-11 0,8-16 0,3-12 0,-1-4 4,-5-4 0,-10 7 0,-5 3 0,-11 13 0,-5 10 4,-11 17-4,-5 18 0,0 13 0,-13 16 4,10 12-4,-7 15 0,-4 7 4,6 10-4,3 6 0,-5 3 4,-1-1-4,11-2 4,-2-8-4,2-6 0,10-7 0,6-8 4,2-11-4,3-7 0,8-11-8,5-6-8,-10-12-97,10-1-48,0-10-4,-7 0-28,1-8 7</inkml:trace>
  <inkml:trace contextRef="#ctx0" brushRef="#br0" timeOffset="562">1274 260 342,'21'-11'185,"10"6"-20,6-6 0,10 11-120,6-10-21,2 2-12,6-3-4,-6 4-12,-3 7-16,-20-11-105,2 11-36,-16 5-12,-10 1-9</inkml:trace>
  <inkml:trace contextRef="#ctx0" brushRef="#br0" timeOffset="781">1313 489 205,'16'21'177,"5"-13"0,5-6-24,14 9-36,-4-11-81,17 5-15,-3-5-13,5-8-61,3 8-96,-6-5-12,6 0-20,-11-3-8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31:14.359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  <inkml:brush xml:id="br1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1150 374,'73'-14'185,"-28"7"-16,0-4-3,7 3-134,-4-2-20,-1 2-16,3 8-36,-16 0-117,-2 5-13,-9-2-11,-4 5-12</inkml:trace>
  <inkml:trace contextRef="#ctx0" brushRef="#br0" timeOffset="203">55 1446 362,'34'13'181,"-2"-18"-16,12 2 0,-7-4-128,13-1-41,11 0-137,-11 0-16,-3 3-21,-8-3-7</inkml:trace>
  <inkml:trace contextRef="#ctx0" brushRef="#br0" timeOffset="1109">1235 307 322,'8'-11'181,"-8"11"-24,0 24 4,-10-8-113,10 15-19,-3 3-9,3 8-8,0 8 0,0 8-4,0-3-4,3 3 0,-1-6-4,-2-7 4,0-8-4,3-6 0,-3-15 0,0-16 0,0 0 0,0-32 0,8-7 4,2-11-4,4-10 0,1-6 0,6-2 0,-2 2 0,2 9 4,0 12-4,-5 11 4,-1 15 0,1 14-4,-5 18 4,2 8-4,-3 16 0,-2 8 4,0 10-4,0 3 4,-5-1-4,-3-2 0,-3-5 4,-2-8-8,5-10 8,-3-14-4,3-18 4,0 0-4,16-37 0,0-2 0,2-11 0,8-10 0,3-3 0,0 0 0,3 2-4,-6 9 4,3 13 4,-8 10-8,-5 16 8,-6 18 0,1 11-4,-9 10 0,4 11 0,-1 5 0,-8 10 4,6 1-4,2 4 0,0-2 0,1-5 0,-1-2-4,-5-6-4,8-3-8,-3-18-12,19 5-65,-11-23-72,8-3-4,-3-13-16,3-3-4</inkml:trace>
  <inkml:trace contextRef="#ctx0" brushRef="#br0" timeOffset="1812">2347 422 302,'29'-50'185,"-21"27"-12,-8-3-8,-2 10-84,-12-8-49,1 8-8,-8 9-8,-2 7-4,-6 10-4,0 11-4,-5 8 0,5 13 0,-6 5 0,12 6-4,2 4 0,8 4 0,7-6 0,6-5 9,11-3-18,2-13 9,8-8 0,5-15-4,6-11 4,-3-16-4,5-7 4,-2-14-4,-4-8 4,-1-7-4,-1-9 0,-2-2 4,-9 3 0,-4 7 0,-6 6 4,0 13-4,-5 10 0,0 24 4,0 0 0,-10 29 0,-1 5-4,4 16 4,1 3-4,-2 7 9,8 3-9,-2-5-9,2-3 5,8-8-4,2-5-12,3-13-20,8 3-89,-2-22-40,4-4-12,1-12-5</inkml:trace>
  <inkml:trace contextRef="#ctx0" brushRef="#br0" timeOffset="2297">2823 593 406,'13'-24'182,"-18"14"-17,5 10-4,-24 0-133,9 21-8,-4-5-8,-4 12 4,4 4-8,3 2 0,3 8-4,8-5 0,8-6-4,7-2 9,6-8-9,8-5 0,2-3 0,0-13-17,8 5-19,-7-15-109,7-1-24,-8-4-16,-2 4-5</inkml:trace>
  <inkml:trace contextRef="#ctx0" brushRef="#br0" timeOffset="2828">1104 1207 310,'0'0'189,"10"-2"-24,19-4 0,21 6-121,8 0-11,26 0-5,14 0-4,28 8-4,5-2-4,14 4-8,10-5 0,0 3 5,3-3-13,-6-2-13,-7 8-15,-24-11-125,-6 0-16,-20-8-20,-11 0-1</inkml:trace>
  <inkml:trace contextRef="#ctx0" brushRef="#br0" timeOffset="4141">1325 1835 177,'10'-29'185,"-4"18"-8,-6 11-16,0 0-56,0 0-65,13 11-7,-13 10-13,2 10-4,-2 4-4,6 17 0,-6 1-4,5 2-4,-5 0 0,0-3-4,2-4 4,-2-6-8,3-14 4,-3-7-4,0-21 4,0 0 4,11-23-4,2-14 4,-3-13-8,9-8 8,2-5 0,0 0 0,2 3-4,1 8 0,-3 15 0,-5 13 0,0 22 0,-3 17 0,0 17 0,-5 12 4,2 9-4,-4 7-4,-1 3 8,-3 0-4,4-8 0,-6-7-4,0-12 4,2-17 0,-2-19 0,0 0 4,13-26-8,1-16 8,7-14-4,2-9 4,6-6-4,5 3 4,-2 2-4,-1 11 0,-2 13 0,-5 21 0,-8 18 0,-6 22 4,-4 15-4,-6 16 4,0 7-4,0 6 4,-3 6 0,3-4-8,0-4-4,3-9-4,4-5-12,-1-20-57,15-1-88,-5-18 0,10-11-24,0-13-1</inkml:trace>
  <inkml:trace contextRef="#ctx0" brushRef="#br0" timeOffset="4812">2431 1961 382,'11'-45'185,"-19"32"-11,-8 3-9,1 10-133,-14 5-8,5 16-8,-5 5-4,3 13 0,-1 6-8,6 5-4,6 5 4,7 0-4,8 0 0,5-13-4,11-2 4,5-19 0,3-11-4,7-12 4,9-19-4,-4-14 4,4-14-4,-3-7 4,-6-1-4,-5 2 4,-2 2 0,-8 11-4,-8 11 8,-8 17-4,0 14 4,5 11-4,-5 18 4,5 8 0,3 12 0,8 14-4,2 11 4,6 10 0,-3 8-4,3 2 9,-9 4-9,-4-4 0,-11 1 0,-8-9 0,-13-12 0,-16-14 0,-10-21 0,-11-15 0,0-19 0,-2-13-9,-3-13-3,5-18-16,13 0-60,-2-9-86,10 1-3,5 0-24,4 8-1</inkml:trace>
  <inkml:trace contextRef="#ctx0" brushRef="#br1" timeOffset="9078">1133 1058 177,'0'0'169,"0"0"0,8-24-16,10 3-76,-7-13-29,15-5-8,-2-19-16,12-5-3,-1-11-9,9-5 0,4-5-4,2 0-4,-1 0 0,4 6-4,2 4-4,0 9-4,-7 9-4,-9 7-37,6 12-104,-16 8 0,-13 13-20,-3 6-12</inkml:trace>
  <inkml:trace contextRef="#ctx0" brushRef="#br1" timeOffset="9781">1275 2546 173,'18'-21'189,"-7"3"-16,-1-8-8,3 5-72,-2-24-45,18 0-16,-3-12-7,11-6-5,5-8-8,3-3 0,5-2-4,0 5-4,2 0 0,-7 6-8,2 7-8,-10 3-28,5 13-113,-10-3-13,-4 8-19,-7 1-4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31:04.281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0 40 322,'47'2'193,"-10"-7"-28,11 5 0,-3-13-116,15 10-25,-2-5-12,6 2-12,-1 6-12,-13-10-33,0 10-108,-10-3-16,-6 3-12,-18 0-16</inkml:trace>
  <inkml:trace contextRef="#ctx0" brushRef="#br0" timeOffset="31">179 242 294,'8'22'173,"5"-14"-4,11-3-12,0-5-117,10 8-24,14 3-48,-1-11-117,1 0-8,-1-5-28,8-1-1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31:31.515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0 96 233,'15'3'181,"1"-16"1,11 2-21,-9-8-117,24 9-20,-8-6-4,14 5-8,-1 0-8,-5 6-4,6 0-12,-11 2-12,10 11-48,-13-8-89,3 0-25,-10 0 5,-4 5-8</inkml:trace>
  <inkml:trace contextRef="#ctx0" brushRef="#br0" timeOffset="250">97 358 124,'0'14'174,"19"2"3,-1-16-12,11 0-77,3-8-51,18 3-9,0-4-16,5-4-44,8 5-113,-2-5-28,-3 2-5,0-2-23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31:32.437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494 115 60,'13'-52'165,"-13"33"-4,-5-2 0,5 21-80,-29-21-33,13 19-20,-16 2-8,3 8-7,-11 13-9,3 5 0,0 8 0,0 8-4,3 3 4,4 10-8,9-2 8,5 2-4,8-5 0,11-6 0,5-4 0,8-6 0,2-10 0,6-11 0,5-8 4,-2-8-4,5-12 4,-3-12-4,2-7 0,-4-8 4,2-8 0,-5-8-4,0 1 4,-3-4-4,-5 9 0,-8 7 4,-3 5 0,-5 19-4,0 21 4,-13 0 0,2 27 4,-2 12-4,2 1 0,3 17 0,0-1 0,8 1 0,0-1 0,6-7-4,2-1-4,2-6 0,4-5-8,-4-9-8,14 7-65,-5-22-68,4-5-24,-1-11-8,7-5 8</inkml:trace>
  <inkml:trace contextRef="#ctx0" brushRef="#br0" timeOffset="516">872 328 104,'-2'-26'169,"-9"23"-12,-7 3 5,-6 0-86,0 19-44,-5 2-4,5 8-7,0-3-5,11 5-4,2 4-4,11-4 0,8 1-4,6-9 0,7-2 0,5-5 0,6-5-8,2-6-4,6 0-16,-13-10-125,7 0-20,-5-3-5,-2 0-11</inkml:trace>
  <inkml:trace contextRef="#ctx0" brushRef="#br0" timeOffset="891">-1 893 173,'-14'8'189,"25"3"-16,18-11-8,14-14-108,25 9-33,9-11 4,18 3-8,6-5-8,8 2-4,-3 3-4,-3 2-12,0 6-16,-21-3-93,0 8-44,-16 0-20,-7 6-12</inkml:trace>
  <inkml:trace contextRef="#ctx0" brushRef="#br0" timeOffset="1219">502 1361 32,'45'-76'165,"-35"44"4,-10 1-36,3 15-40,-24-5-29,5 21-24,-18 0-12,2 23-11,-11-1-9,4 9 4,-1 11-8,6 3 4,4 7-4,12-2 4,7-5-4,14-6 0,10-7 0,8-9 0,6-12 0,7-11 0,1-11-4,2-7 0,-3-11 0,-2-8-4,-8 1 0,-3-1 0,-8 0 0,-10 6 0,-3 9 4,-8 7-4,-3 15 4,1 13 4,2 11-4,2 12 4,6 14 0,6 11 0,2 10 4,5 10-4,3 6 4,0 2-4,-3 0 4,-2-4-4,-9-4 0,-2-15 0,-18-6-4,-4-15 4,-12-19-4,-8-10 0,-1-16-4,-4-16-12,7-2-64,0-30-81,14-12-25,2-19-3,19-2-8</inkml:trace>
  <inkml:trace contextRef="#ctx0" brushRef="#br0" timeOffset="1938">1460 691 217,'16'-11'181,"3"-7"-4,10 5-15,-3-8-122,14 10-20,0-2-4,-1 5-20,4 8-20,-14 5-129,3 3-12,-11 3-13,-8 7-3</inkml:trace>
  <inkml:trace contextRef="#ctx0" brushRef="#br0" timeOffset="2109">1577 948 253,'-8'8'186,"24"-8"-17,13-2-8,-5-14-125,18 5-28,8 9-101,-5-9-68,0 1-12,0-1-16,-2 3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31:35.156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18 306 149,'-15'-19'169,"12"4"-8,6-1 8,-9-15-97,27 13-23,-5-14-17,16 6-8,7-5-8,6 13 0,-3 2-8,5 8 0,-5 11-8,-10 12 5,-11 14-5,-13 13 0,-19 7 0,-10 6-5,-13 8 5,-8 5 0,-5-3-4,-1 0 4,4-7-4,7-6 4,8-8 0,8-5 0,13-13 0,13-10 4,8-3 0,8-8 1,8-5-1,5-5 0,3 5-8,-5-5-9,7 10-7,-13-13-92,9 11-54,-6-3-11,-1 0-8,-7 0-8</inkml:trace>
  <inkml:trace contextRef="#ctx0" brushRef="#br0" timeOffset="406">533 726 249,'11'-16'177,"-11"16"-7,5-15-17,-5 15-121,0 0-48,0 0-125,13-3-24,-13 3-5,24 0-15</inkml:trace>
  <inkml:trace contextRef="#ctx0" brushRef="#br0" timeOffset="734">1043 193 136,'-23'-15'166,"4"25"3,-4 11-8,-6 16-85,-8-3-35,13 18-17,-5-3 0,16 11-8,3-2-8,10-6 0,10-2 0,11-9-4,5-9 0,11-9 4,3-15-8,4-13 4,4-11 0,-4-12 4,-4-12-4,-3-7 1,-11-5-1,-10-5 0,-16-1-4,-8 6-4,-13 8-9,-14-1-87,1 19-57,-2 0-16,4 16-13,0 4-7</inkml:trace>
  <inkml:trace contextRef="#ctx0" brushRef="#br0" timeOffset="1469">1632 193 209,'10'-26'173,"-10"26"-4,0 0-12,-10 16-88,10 18-33,-8 3-12,3 12-12,-3 3 4,3 11-8,-1-3-3,6 3-1,0-3 0,0-3-8,0-7 0,6-9-1,-4-4-11,3-16 4,3-3-16,-8-18-113,8-15-16,-5-9-24,7-13-4</inkml:trace>
  <inkml:trace contextRef="#ctx0" brushRef="#br0" timeOffset="1734">1650 191 108,'-18'-44'153,"-1"38"0,1 9 0,0 15-84,-16 0-29,13 16-8,-8-2 1,5 7-9,0-5-8,9 5 4,1-5-4,7-3-8,4-7 8,6-1-12,4-7 8,7-3-12,-1-5 8,8-3-16,5 0 4,-5-13-36,13 8-113,-5-7-8,0-1-16,3-3-5</inkml:trace>
  <inkml:trace contextRef="#ctx0" brushRef="#br0" timeOffset="2531">1868 491 104,'11'-8'169,"-11"8"-3,0 19-13,-3-9-61,3 21-48,-8-7-23,8 7-9,-2 0-8,2 3 4,-8-8-8,8 3 4,0-11-4,0-5 4,0-13 0,0 0 0,8-2 0,-3-16 0,8-9 0,6-4-4,-4-5 4,1 2 0,5-3-4,-2 8 4,-1 6-4,-2 13 0,-6 10 4,-7 10-4,-1 13 0,-2 1-4,0 5 4,-5 2-4,3-2 4,2-3 4,-3-8-8,3-8 8,0-10-4,0 0 4,13-18-4,-5-5 0,10-3 8,-2-6-4,5 4-4,0 1 4,3 4-4,-3 10 0,-8 8 4,0 15-4,-2 8 0,-11 9-4,0 4 4,0 3 0,0 2-4,0-4 4,0-1-16,0-10-4,10 2-73,-10-23-60,0 0-20,13-15-4,-5-14-4</inkml:trace>
  <inkml:trace contextRef="#ctx0" brushRef="#br0" timeOffset="3094">2454 0 253,'8'16'173,"-16"13"-3,3 5-17,5 18-117,-5 5-12,-3 9-12,3 1 4,2 6-12,-2 1 0,2-4 0,-2-2-4,2-8-8,1-3 0,2-12-8,2-1-36,-2-20-101,6-11-16,-6-13-9,18-8-7</inkml:trace>
  <inkml:trace contextRef="#ctx0" brushRef="#br0" timeOffset="3344">2667 509 197,'13'-31'177,"-13"31"-4,-13-16-20,-2 22-80,-17-6-41,16 7-12,-10 4 0,13 5-12,0-3 0,13 5-4,13 0-4,0 0-4,3 3 0,-1 3 4,-4-1-4,-11 3 8,-8 0-8,-5-2 4,-8-1-4,0-7-8,3-3-8,-3-15-60,21 2-82,-14-21-7,20 2-8,2-7-4</inkml:trace>
  <inkml:trace contextRef="#ctx0" brushRef="#br0" timeOffset="3672">2793 157 261,'42'-31'182,"-26"18"-13,11 5-16,-9-5-101,-2 18-32,-8 11-8,-3 7-4,-13 8-8,-10 9 4,2-1 0,-5 5 0,2-2 0,4-6 1,4-2-1,11-8 0,11-5 0,10-5-4,8 0-12,-8-14-97,10 9-44,-2-6-24,-8 0-1,-3 0-15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31:39.359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-13 178 217,'-8'14'177,"8"-14"-12,26 5-4,-2-5-128,24 0-9,10-5-8,24 5-4,13-8 4,23 2-4,17-9-4,24-1 0,18-5 4,18 0-8,11-3 4,13 1-3,1 2-1,-4 5-4,-7 3-4,-14 10-9,-15 3-3,-24 0-12,-6 19-125,-36-6-12,-19 3-16,-24 2-5</inkml:trace>
  <inkml:trace contextRef="#ctx0" brushRef="#br0" timeOffset="781">837 530 76,'-5'-42'173,"-3"26"-16,-5 0 4,0 11-76,-16-5-41,7 12-16,-7 3-15,0 11-5,0 5-4,6 8-4,1 0 0,12 5 4,2 0-4,8 0 4,0-5 0,10-3 0,4-13 0,2-2-4,2-11 4,6-13 0,0-11 0,-1-5-4,1-5 4,-3-3-4,-2 3 4,-6 5-4,-5 6 0,-8 12 0,0 11 4,-11 19 0,-2 10 0,0 15 4,-3 6-4,5 10 4,-2 3-4,3 3 4,2-1-4,0 1 0,3-14 0,2 3-4,3-10-4,3-14-16,7 6-81,-2-21-60,11-11-16,-4-16 0,17-4-16</inkml:trace>
  <inkml:trace contextRef="#ctx0" brushRef="#br0" timeOffset="1203">998 962 257,'0'0'173,"0"0"1,0 0-25,14 5-125,-14-5-20,15-5-44,12 0-105,-1-8-29,11-3 9,6-10-20</inkml:trace>
  <inkml:trace contextRef="#ctx0" brushRef="#br0" timeOffset="1359">1513 480 217,'-42'-18'177,"5"18"-4,0 13-12,-5-5-108,18 18-29,-2-5-4,21 5-8,12 3-8,9 2 4,13 6-4,3 7 0,-3 4-4,-5-1 4,-8 5-4,-16 1 0,-11-1 0,-13-10-4,-2-8 4,-3-13-8,3-13 8,4-16 0,12-16-4,15-15 4,11-8-4,8-11 8,10-5-8,0 0 8,1 6-4,-1 2-8,0 10 0,-18 1-36,5 23-113,-15 5-12,-6 16-5,0 0-15</inkml:trace>
  <inkml:trace contextRef="#ctx0" brushRef="#br0" timeOffset="1812">1875 538 149,'-42'5'169,"13"5"0,-3 16-12,-7 6-105,15 15-3,-5 3-21,21 5-8,0-5-8,16 5-4,10-13 0,9-3 0,7-18 0,8-10-4,6-14 4,0-10-4,-6-16 4,5-8-4,-18-10 0,-13-8-4,-5-3-4,-11 1-12,-8 7-60,-18-5-85,4 10-12,-12 3-13,8 16-7</inkml:trace>
  <inkml:trace contextRef="#ctx0" brushRef="#br0" timeOffset="2250">2184 742 209,'19'18'181,"-19"-2"-8,5 8-12,-18-1-104,10 19-29,-7-8-8,-1 3-12,1-3 0,2-8-8,5-10 8,3-16-8,0 0 0,16-11 4,0-9-8,8-15 8,2-1-8,0-1 4,-2 0-4,-3 9 4,0 7 0,1 13 0,-12 8 0,-5 13 0,-5 5 0,0 0 0,-5 9 0,2-4 4,-2-7 0,5-6 0,0-10 0,0-10-4,8-8 4,5-6 0,1-5 1,4 0-5,3 3 4,-5 3-4,-3 12 0,6 11 0,-11 11 4,0 12-4,-8 6 4,0 2-8,0 9 0,0-9-13,0 9-43,-8-19-101,13-6-12,-5-15-9,0 0-3</inkml:trace>
  <inkml:trace contextRef="#ctx0" brushRef="#br0" timeOffset="2719">2731 304 306,'11'-26'181,"-11"26"-4,0 29-16,-24 10-129,16 21-16,-5 14-7,-3 12-1,3 6 0,2 8-4,3-9-4,0-1 0,3-14-4,-3-16-8,8-13-9,0-26-39,21-10-105,-7-22-12,7-10-1,8-10-11</inkml:trace>
  <inkml:trace contextRef="#ctx0" brushRef="#br0" timeOffset="2922">3011 695 265,'0'-42'186,"-21"37"-9,-5 5-16,-1 13-113,-10-3-20,6 16-11,7 1-5,3 1-4,10 1-4,14 0-4,10-3 0,5-5 0,4 0 0,-1 0 0,-8 3-4,-8-1-4,-10 4-4,-16-9-13,8 6-11,-22-19-57,11 5-76,-7-10-12,18-10 0,-1-9 0</inkml:trace>
  <inkml:trace contextRef="#ctx0" brushRef="#br0" timeOffset="3234">3133 469 273,'29'-36'178,"-16"20"-9,0 0-8,16 11-125,-10-3-24,2 8 0,-8 8-8,-5 13 0,-8 5-4,-8 8 4,-10 8 0,2 0 0,-3 0-4,9-3 4,-1-5 0,19-10 0,5-8-12,14-16-36,20 0-113,1-8-8,-1 0-16,1-8-13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31:43.359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0 130 169,'21'-5'197,"5"0"-16,8-8-16,11 8-88,2-19-57,14 6-8,4 2-12,-2-5-16,5 16-69,-12-9-84,-7 14-4,-12-2-28,-11 12 25</inkml:trace>
  <inkml:trace contextRef="#ctx0" brushRef="#br0" timeOffset="187">244 348 306,'34'-10'193,"6"-6"-24,7-21-52,8 11-121,13 0-145,-13 0-20,0 7-21,-5 1-11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31:46.937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218 123 92,'0'-36'157,"-3"10"-40,3 10-4,-15-8-45,15 24-23,-19-21-9,9 24-4,-14 2-4,3 16-4,-5 5 1,2 19-9,-2 2-8,5 18 0,5 6-4,5 10-4,11 0 0,6 0 0,9-10 0,12-6 4,4-7-8,9-9 8,-1-22-4,6-14 4,-3-13 0,5-19-4,-4-15 4,-1-18-4,-8-11 8,-8-15-8,-7-6 0,-9 3 0,-15-5 4,-11 7-4,-10 14 0,-6 18 0,-7 10-4,-1 8-4,6 22-12,2 1-57,17 19-76,4 3-24,19 13-8,5 0 9</inkml:trace>
  <inkml:trace contextRef="#ctx0" brushRef="#br0" timeOffset="469">792 775 298,'0'-11'189,"-13"3"-20,13 8-20,-13 0-250,13 0-60,-6-18-20,6-3-16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31:48.046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13 199 229,'28'-53'177,"1"18"0,8 6-36,-3-5-100,16 15-17,-11 9-8,-2 15-8,-11 13 0,-13 20-4,-13 17-4,-21 14 0,-5 5 0,-13 8 0,-6 3 0,-2-9 0,0 1 0,13-14 4,2-12 4,19-9-4,11-16 4,15-7-4,10-8 0,11-11-4,11 2-12,-3-12-109,16 2-44,-3-11-16,8 3-8</inkml:trace>
  <inkml:trace contextRef="#ctx0" brushRef="#br0" timeOffset="704">844 132 120,'-21'-26'165,"8"26"1,-8 11-9,0 20-93,-8 4-28,8 18-7,-5 2-13,7 22-4,11-3 0,8 0-4,3-3-4,15-10 4,3-16-4,11-18 0,5-12 0,2-22 4,3-17-4,2-13 4,-2-14-8,-2-12 4,-11-6 0,-11 0 0,-8 3 0,-10 3-4,-10 7-4,-11 11-12,-3 11-8,-10 0-93,13 20-40,0 1-28,8 13 0</inkml:trace>
  <inkml:trace contextRef="#ctx0" brushRef="#br0" timeOffset="1141">1491 138 205,'24'-64'177,"-24"32"-8,0 9-12,-24 2-104,3 21-25,-15 2-8,-9 22-4,-7 2-4,5 9-4,7 2 0,6 0-4,18-5 0,16-3 0,16-3 0,18-2-4,13-6-4,1 12 4,4-4 0,-5 6 0,-10 7 4,-16 9-4,-16 5 0,-18 2 0,-11-4 4,-12-6-4,-11-11 0,2-18 5,0-16-5,17-19 0,1-20 0,25-19 0,12-11 0,11 0 0,11-13 0,7 11 0,3 7-13,-3-7-59,6 23-89,-14 3-16,3 11-1,-7 2-23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6:58:04.437"/>
    </inkml:context>
    <inkml:brush xml:id="br0">
      <inkml:brushProperty name="width" value="0.05292" units="cm"/>
      <inkml:brushProperty name="height" value="0.05292" units="cm"/>
      <inkml:brushProperty name="color" value="#0070C0"/>
      <inkml:brushProperty name="fitToCurve" value="1"/>
    </inkml:brush>
  </inkml:definitions>
  <inkml:trace contextRef="#ctx0" brushRef="#br0">21 52 294,'3'-28'169,"-3"28"8,0 0-24,-18 23-121,26 14-16,-6 13-8,11 18 4,3 18 0,0 17-7,7 14-5,6 9 4,-3 3-4,8-3-4,-5-6 8,2-18-13,1-15 5,-9-24 0,3-24 4,-5-26 0,3-31 0,-3-21 4,-6-24-4,6-26 4,-5-16 1,2-16 3,-2-10-4,2-5 0,1 5 0,-6 13 0,2 13-4,-2 16-4,0 26-49,3 13-108,-3 19 4,0 12-24,8 14-8</inkml:trace>
  <inkml:trace contextRef="#ctx0" brushRef="#br0" timeOffset="578">1088 296 342,'0'0'193,"19"0"-24,1-8-4,-1-10-124,17 2-21,4 3-16,1-3-16,6 6-12,-7-6-45,4 16-96,-15 5-8,-8 9-12,-11 1-1</inkml:trace>
  <inkml:trace contextRef="#ctx0" brushRef="#br0" timeOffset="750">1174 619 289,'-34'36'186,"34"-36"-13,24 6-12,5-6-97,5-6-80,5-2-129,11-5-12,2-2-20,5 4-12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34:00.781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2 459 277,'8'-8'170,"2"24"-9,-10-3-8,8 18-121,-8 6-16,11 18 0,-6 11-4,3 13 0,2 5-4,1 5-4,2-2 0,5-3 0,3-11 0,0-12 1,-2-9-10,2-15 5,-3-11-4,1-15 8,-1-11-4,-2-8 9,-1-16-5,-1-7 4,1-17 0,1-9-4,0-12 4,5-9-4,-3-6 0,6-6-4,-3-2 4,0 11-4,0 8 0,-3 7 0,-7 13-8,-1 11-24,6 16-121,-11 8-13,6 7-15,-11 11-12</inkml:trace>
  <inkml:trace contextRef="#ctx0" brushRef="#br0" timeOffset="1297">1013 771 322,'44'-7'181,"-17"-1"-20,7 5-4,-11-5-125,14 8-16,-3-2-7,0 2-5,1 0-4,-4 0-9,-2 0 1,-5 0-16,4 5-60,-12-5-73,-3 5-17,-13-5 1,0 0-12</inkml:trace>
  <inkml:trace contextRef="#ctx0" brushRef="#br0" timeOffset="1578">1086 1034 374,'13'0'181,"1"0"-16,-1-5-7,13 10-126,-2-5-16,2 0-8,8 8-12,-3-6-24,19-2-125,-13-5-4,5 5-29,-5-5 5</inkml:trace>
  <inkml:trace contextRef="#ctx0" brushRef="#br0" timeOffset="9765">2205 273 149,'0'-35'149,"13"22"20,-3-10-16,11 2-69,0-16-23,21 8-29,0-5-8,8 8-12,0-1 0,0 9-8,0 10 0,-11 8 0,-5 8-4,-10 13 0,-8 3 0,-14 10 4,-10 8-4,-7 5 4,-19 8 0,-11 6 0,-8 9 5,-4 1-9,-1 3 4,0-6-4,6 0 4,10-10-4,10-5-4,16-11 4,11-11 0,13-7 4,10-8-4,9-6 0,7-2 4,8-5-4,2-3 0,4 0-4,4 0-13,-10-8-71,8 8-65,-8-8-20,3 5-1,-11-7-15</inkml:trace>
  <inkml:trace contextRef="#ctx0" brushRef="#br0" timeOffset="10328">3076 498 233,'0'-15'165,"0"15"-4,0 0-8,0 26-92,-8-18-29,8 18-12,-5 0-8,5 6 0,-8 2-8,6 5 4,-4-2-4,1 0-4,0-3 0,0-5 0,5-3-4,-3-8-8,3 1 0,0-19-16,10 16-40,-10-16-81,19-16-17,-11-3-3,10-7 0</inkml:trace>
  <inkml:trace contextRef="#ctx0" brushRef="#br0" timeOffset="10609">3294 433 144,'13'-11'162,"3"3"-5,-16 8 4,8 24-73,-13-16-35,5 18-25,-6 3-12,1 8-4,-3-6-4,0 9 0,1-4-8,1-4 4,-2 5-4,6-8 0,-3-6-8,2-4-4,3-1-8,0-18-28,0 13-97,0-13-16,0 0-1,0 0-11</inkml:trace>
  <inkml:trace contextRef="#ctx0" brushRef="#br0" timeOffset="10953">2953 559 209,'-13'-24'161,"13"11"0,0 0-16,13 2-80,-8-10-21,13 11-16,1-6-8,10 3 0,5 0-4,8 2-3,3 1-5,2 2 0,-3 3-4,-2 5 0,-2 0-4,-9 0 0,-7 8 4,-6-1-4,-2 1 0,-3 0 0,-2 0 0,-1 0 0,1-3-4,-1-2 0,3-3-8,-2 0-5,5 0-19,-16 0-117,21-11-4,-21 11-20,18-10-4</inkml:trace>
  <inkml:trace contextRef="#ctx0" brushRef="#br0" timeOffset="11547">3691 396 306,'0'-8'165,"0"8"-4,-8 18-8,8 6-121,-8 2-16,3 11-4,-1 5-4,1 3-4,0-1 0,2-2 0,-5-2-4,11-9 4,-6-10 0,3-10 1,0-11 3,0 0-4,0-21 4,8-5 0,3-6 0,7-7-4,3-11 0,8 2-4,5 1 0,5 0 0,3 8 4,0 4-8,-2 9 0,-3 5-4,-1 11-12,-9-3-57,1 18-84,-12-3-4,-3 9-20,-7-1 3</inkml:trace>
  <inkml:trace contextRef="#ctx0" brushRef="#br0" timeOffset="12000">1908 1344 189,'18'21'165,"6"-16"4,21 3-12,4-13-76,43 10-21,11-13-20,28 0-11,21-13-5,24 3-8,11-14-4,10 3-4,-1-7 0,-1-1-4,-14 3-4,-16-3-8,-18 11-8,-29-6-93,-20 16-56,-28 1 0,-25 9-28,-29 4-1</inkml:trace>
  <inkml:trace contextRef="#ctx0" brushRef="#br0" timeOffset="12547">3037 1730 241,'0'81'157,"-5"-23"0,-1 5-16,6 13-76,-10-8-33,10 8-12,-8-2-8,3-3-8,-1-11 4,1-5-8,-3-5 0,3-8 0,-3-5-12,0-8 0,3-3-32,-5-13-97,2-2-16,8-11 4,-11-11-12</inkml:trace>
  <inkml:trace contextRef="#ctx0" brushRef="#br0" timeOffset="12875">2606 1790 326,'55'-31'189,"-7"15"-32,4-8 4,19 8-100,5-10-29,13 8-12,1-1-16,4-2-8,1 14-44,-9-12-105,-2 3-9,-7-5-27,-9 3 4</inkml:trace>
  <inkml:trace contextRef="#ctx0" brushRef="#br0" timeOffset="13734">4822 953 318,'50'0'181,"-24"-11"-20,11 8-4,-13-10-105,12 13-23,1-10-13,-3 10-12,0 0-4,-2 0-8,-1 5-8,-10-5-65,0 11-72,-7-11-8,1 10-20,-15-10 7</inkml:trace>
  <inkml:trace contextRef="#ctx0" brushRef="#br0" timeOffset="13984">4856 1212 390,'47'-2'169,"-10"-3"-20,10-14-16,6 11-105,5 0-28,-8 1-136,10 4-14,-2-2-19,-3 5-4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34:16.062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42 483 354,'47'-48'173,"-13"25"-20,0-12-12,13 17-113,-5 2-12,6 11-12,-9 5 0,-2 16-4,-11 10 0,-15 16 0,-14 6 0,-15 7 0,-19 9 5,-5 4-1,-13 3-4,-3 1 4,3-6 0,5 0-4,8-14 8,13-2-4,10-13 0,19-5 4,11-11-4,13-5 4,7-5-4,14-6-4,5 0-16,0-10-105,13 5-32,-3 0-20,3-5-5</inkml:trace>
  <inkml:trace contextRef="#ctx0" brushRef="#br0" timeOffset="828">804 699 233,'7'-13'161,"-7"29"-4,0 5-12,-5 5-84,0 17-41,-3 2-4,3 7-8,-3 4 4,3-3-12,2-1 0,0-9-12,6-1-44,-3-16-85,5-13-12,-5-13-4,13-10-5</inkml:trace>
  <inkml:trace contextRef="#ctx0" brushRef="#br0" timeOffset="1063">1019 718 169,'0'31'153,"-13"-1"-8,5 1 0,-8 3-81,11 6-32,-3-6-3,5 1-21,3 2-16,-7-14-49,7 4-76,0-11-12,-3-3-4,3-13-8</inkml:trace>
  <inkml:trace contextRef="#ctx0" brushRef="#br0" timeOffset="1266">780 844 253,'-16'-26'153,"11"10"0,0-5-20,10 8-76,-5-13-37,13 7 0,-2-5-8,10 6-4,0 5-4,2 7 0,3 6 4,1 8-8,4 6 4,-4 7-4,1-3 4,4 3 0,-3-5 0,0-5 0,0-6 0,-3-5-8,3-8-4,-8-5-20,5 2-101,-7-5-16,2 1-20,-3-7-8</inkml:trace>
  <inkml:trace contextRef="#ctx0" brushRef="#br0" timeOffset="1625">1597 251 241,'16'-50'157,"-16"39"4,-8 8-16,0 22-80,-18 2-33,5 24-12,-19 8-8,6 18 0,-3 3-4,6 10 4,-1 1 1,9-1-5,4-5 4,9-7-8,10-7 8,8-6-8,10-12 4,6-5-8,5-7-4,5-12-8,10 4-45,-4-19-92,12-3-8,-10-10-16,8-9-20</inkml:trace>
  <inkml:trace contextRef="#ctx0" brushRef="#br0" timeOffset="2469">1910 480 213,'21'-31'161,"-3"4"0,8 4-16,-5-6-80,14 13-25,-6-3-20,-1 14-4,-9 5-8,-1 8-4,-12 13-4,-12 5 4,-4 6-4,-9 5 0,1-3 0,0 1 4,-3-4-4,7-4 0,12-4 0,4-7 0,12 0 0,7 0 0,2 0 0,6 2 0,0 3 4,-3 0-4,-7 0 4,-9 9-4,-7 6 8,-8-1-8,-9 2 8,-7 0-8,-5 0 0,0 0 0,-3-8 0,3-3 0,2-5-12,6-10-4,4-1-36,7-18-89,7-2-16,0-17-8,13-7-4</inkml:trace>
  <inkml:trace contextRef="#ctx0" brushRef="#br0" timeOffset="2859">2543 348 229,'45'-29'157,"-45"29"-4,-8 19-16,-5 15-85,-16 3-27,0 11-9,-8 7-4,3 6 0,2 2 0,6-2-8,8-6 8,10-5-8,8-8 4,13-5-4,8-10 4,8-9-8,5-10 4,0-8-4,3-2 4,-5-9 0,-9-2 0,-7 0 0,-8-3 0,-11 3 0,-10 7-4,-8 1 0,-8 5 0,-2 5-12,10 6-12,-11-6-44,19 8-81,13-13-12,-3 21-4,14-18-5</inkml:trace>
  <inkml:trace contextRef="#ctx0" brushRef="#br0" timeOffset="3266">2958 480 245,'32'-47'157,"-6"26"4,-2-3-20,15 11-92,-7-3-21,2 11-16,-3 5 0,-4 2-8,-9 14 0,-10 8 0,-8 8-4,-13 4 4,-8 7-4,-13 4 4,-11 3 0,3 0 0,-3-2 8,8-6-8,3-2 8,13-9-4,5 1 1,16-8-5,8-6 8,8-2-8,8-8-4,7-3 0,3-5 0,1 0-8,1-5-9,-1-11-23,7 6-113,-14-6 0,1 0-20,-5-2-4</inkml:trace>
  <inkml:trace contextRef="#ctx0" brushRef="#br0" timeOffset="3609">3421 491 197,'52'-66'165,"-23"40"-4,-3 2-16,3 13-80,-10-7-29,7 23-12,-13 3-8,-2 13 0,-11 11-8,-11 5 0,-5 5-4,-7 5 4,-6 1-4,0 2 0,-3-5 4,3-6-4,3-2 9,8-5-9,7-6 4,9-4-4,2-9 8,10 3-12,6-11 0,5 0-4,5 6-12,-5-11-109,13 0-32,1-6-8,4 6-17</inkml:trace>
  <inkml:trace contextRef="#ctx0" brushRef="#br0" timeOffset="4797">3875 697 225,'-5'23'153,"0"-4"0,-6 2-20,11 5-101,-10-2 0,4 3-19,4-4-1,2-2-8,0-7 4,2-4-4,-2-10 4,0 0 0,14-8 4,-7-8-4,1-10 0,8 0 0,-3-6-8,0 3 0,3 0-4,3 5 4,-6 11-4,2 5 4,-1 8-8,-7 11 8,-1 2 8,-1 3-8,-2-1 8,2 1-8,-5-8 8,0-8-4,0 0 0,16 0 0,-6-13-8,3-3 4,-2-2-4,5 2 4,2 5-4,-5 3 4,3 8-4,-6 14 4,1 1 8,-3 7-8,-3 4 8,-2-2-8,2-3 0,-2-5-8,4-3-8,-7-13-109,11-5-20,-3-11-20,2-5-8</inkml:trace>
  <inkml:trace contextRef="#ctx0" brushRef="#br0" timeOffset="5281">4377 45 233,'32'-50'165,"-14"50"4,0 10-16,3 17-88,-5 4-33,8 27-12,-8 6-4,2 15-8,-10 5 0,0 3 1,-8 1-9,-16-7 4,6-4-8,-11-14-21,7 1-116,-12-17-12,5-2-12,-5-6-12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34:27.76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378 182 310,'5'24'177,"-10"-1"-12,2 20-12,-13 7-129,11 21-8,-8 9-8,10 10 0,-2 2-4,-3 6 0,6-3 0,2-7-4,-6-6 5,6-6-5,-5-10 0,2-10-13,3-6-3,-10-21-32,10 0-101,0-13-12,0-16-8,0 0-4</inkml:trace>
  <inkml:trace contextRef="#ctx0" brushRef="#br0" timeOffset="375">0 253 306,'34'-24'181,"0"11"-16,5-13-12,19 15-109,-3-7-15,19 4-17,4 4-12,1-1-4,8 11-21,-11-13-39,8 13-93,-11 0-16,-2 0 4,-13-5-17</inkml:trace>
  <inkml:trace contextRef="#ctx0" brushRef="#br0" timeOffset="703">737 795 318,'53'0'173,"-16"-5"-8,-1-5-12,9 10-105,-6-11-36,3-2-28,8 7-125,-18 1-16,4 5-16,-15-3-4</inkml:trace>
  <inkml:trace contextRef="#ctx0" brushRef="#br0" timeOffset="875">840 941 253,'-16'29'169,"16"-29"5,26 11-33,8-14-93,6 3-181,2-8-8,5-3-28,3 1-12</inkml:trace>
  <inkml:trace contextRef="#ctx0" brushRef="#br0" timeOffset="2891">1748 409 157,'23'-32'169,"-4"9"4,12-4-20,3-5-60,11 11-45,-3-8-16,0 13-16,-8 6-4,0 20-4,-15 9-4,-12 13-4,-7 15 0,-18 11 4,-6 9-8,-7 7 8,-8 5 0,-3-5-4,2-5 5,-2-3-1,8-11 4,10-2-4,9-5 4,7-14-4,8-2 0,13-5 4,3-9-4,5-2 0,5-3-4,3-10-12,5 5-29,-3-11-112,6-2-8,-3-11-16,3 0-8</inkml:trace>
  <inkml:trace contextRef="#ctx0" brushRef="#br0" timeOffset="3219">2262 877 338,'8'-13'165,"-8"13"-4,0 0-16,0 0-125,0 0-52,0 0-113,10 8-8,-10-8-20,19 3 4</inkml:trace>
  <inkml:trace contextRef="#ctx0" brushRef="#br0" timeOffset="3406">2527 354 366,'5'10'173,"-10"9"-16,5 20-36,-10-4-89,10 12-12,-11 6-7,6 8-5,-3 0 0,0-5-4,3-1-4,-3-7-8,8-1-4,-10-15-49,10 0-92,0-11-4,10-8-28,-10-13 8</inkml:trace>
  <inkml:trace contextRef="#ctx0" brushRef="#br0" timeOffset="3625">2719 563 245,'10'-16'161,"-10"16"8,0 13-16,-2 24-96,-11-3-29,7 17-20,-2-4 4,3 6-8,5-3 4,0-5-8,3-5 8,7-8-4,1-11 4,7-8-4,-2-13 5,10-8-1,-7-13 0,7-11 0,-5-5 0,-3-5-4,-7-6-8,-6 1 8,-5-1-20,-5-5-13,5 14-128,-19-1-4,9 11-24,-3 0-4</inkml:trace>
  <inkml:trace contextRef="#ctx0" brushRef="#br0" timeOffset="4360">3133 557 181,'0'0'181,"6"19"-12,-6-1-12,-11 1-64,11 18-57,-10-5-12,7 10-12,-5-5 0,3-3-8,0-5 5,2-5-9,3-8 8,0-16-8,0 0 0,0 0 0,16-29 4,-6 5-4,6-7-4,-3-1 4,3-3-8,2 4 8,-2 9-5,-5 7 5,2 12-8,-13 3 8,5 24 0,-5-3 4,-8 5 0,3-2-4,0 0 9,2-3-5,-5-8 0,8-13 0,0 0 4,11-10-4,-1-9-8,3-2 4,6-5-4,-1-6 4,0 5-4,-2 9 0,0-1 0,-3 12 4,-3 7 0,-7 10 0,-3 9 0,0 7 0,-3 3 0,-2 0-8,-3 3-1,3-11-23,8 6-64,-3-17-70,0-10 5,0 0-12,13 0-8</inkml:trace>
  <inkml:trace contextRef="#ctx0" brushRef="#br0" timeOffset="4891">3485 621 310,'8'5'177,"-8"-5"-12,5 24-8,-10-14-113,8 9-24,-3 2-3,0-2-25,0 10-9,-8-11-136,8 3 0,-5-10-20,5 0-4</inkml:trace>
  <inkml:trace contextRef="#ctx0" brushRef="#br0" timeOffset="5047">3559 518 273,'0'-43'157,"0"43"-12,5-21-52,-5 21-206,8 8-40,0 3-4,2 5-16</inkml:trace>
  <inkml:trace contextRef="#ctx0" brushRef="#br0" timeOffset="5250">3682 626 306,'5'40'169,"-10"-14"-4,0-7-36,5 10-85,-8-8-20,3 3-12,-1-8 4,1-3-12,5-13 9,0 0-9,18-21-4,-2-6 4,3-2-8,7-3 8,-3 1-8,6 2 4,-2 2-4,-1 11 4,-8 11 0,-2 10 0,-8 9-4,-3 4-13,3 14-95,-8-8-49,10 10-9,-7-10-7</inkml:trace>
  <inkml:trace contextRef="#ctx0" brushRef="#br0" timeOffset="5578">4299 563 310,'13'10'181,"8"6"-8,-8 0-16,11 8-113,-9-6-23,6 11-13,-2-2 0,-6-1-20,5 6-21,-13-8-124,3 2-4,-5-10-16,2 0-12</inkml:trace>
  <inkml:trace contextRef="#ctx0" brushRef="#br0" timeOffset="5797">4622 523 233,'-32'29'173,"3"-3"9,-2 6-25,-3 13-101,-16-8-16,10 8-24,-2-2-8,6-4-20,9 6-40,9-16-105,0-8-8,15-10-8,3-11-9</inkml:trace>
  <inkml:trace contextRef="#ctx0" brushRef="#br0" timeOffset="6203">5375-1 285,'8'-10'182,"-8"10"-13,0 0-4,-27 18-125,14 9-20,-13 4-8,5 14-3,-5 6-1,0 7-4,2 5 0,6 1-4,2-6 0,13-5 4,1-6-4,15-7 0,5-16 0,3-8 0,5-16 0,1-6 0,1-7 0,-4-5 4,-3-6-4,-5 3 0,-8-6 4,-6 4-8,-4 4 8,-4 3-8,-4 8 4,-6 6-16,6 9-5,-6-7-27,11 16-113,-3 0-12,8 3-8,0-6-5</inkml:trace>
  <inkml:trace contextRef="#ctx0" brushRef="#br0" timeOffset="6594">5713 163 273,'27'-55'178,"-33"39"-5,-4 16-12,-27 2-109,16 25-24,-13 7-7,5 11-13,3 5 4,5 11-8,5-5-4,11-3 4,7-6-4,9-7 0,7-11 0,9-10 4,4-11-4,6-16 0,2-11 4,6-13-8,-3-7 8,-5-6-4,-9-5 0,-7-3 0,-5 0 0,-8 5 0,-8 3-8,-13 8-4,0 11-8,-16-1-57,8 19-88,0 8-8,-3 11-9,1 7-11</inkml:trace>
  <inkml:trace contextRef="#ctx0" brushRef="#br0" timeOffset="6985">6317 240 346,'-18'-29'193,"-6"16"-24,-2 5-4,-6 0-128,6 10-17,2 4-16,14 7 4,5 5-8,10 6 0,5 0-4,6 5 12,-5 0-8,-4 3 8,-1 0-4,-9-3 0,-7-5-8,-14-3 0,-5-3 4,-2-5-8,-1 3-16,-10-16-89,8 6-56,0-6-16,8 5 3,-1-5-19</inkml:trace>
  <inkml:trace contextRef="#ctx0" brushRef="#br0" timeOffset="7375">4913 787 394,'134'-5'194,"-40"0"-21,9-6-12,23 3-125,2-2-28,3 2-4,-2 5-12,-8 1-4,-1 7-32,-15-5-125,-2 0-5,-17 0-19,-12 0-4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34:35.57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9 0 350,'21'13'189,"-16"5"-20,-2 14 1,-11 5-134,5 15-12,-5 3-12,3 8 0,-3-2-8,3-1 0,5-2-12,-3-16-16,17 10-109,-7-23-32,7-3-20,1-12-5</inkml:trace>
  <inkml:trace contextRef="#ctx0" brushRef="#br0" timeOffset="500">337 388 273,'11'3'174,"-9"8"3,-2 2-16,13 13-101,-21-8-19,8 11-21,0 0-4,-5 0-8,0-3-4,5-2-4,-3-8 4,3-6 0,0-10-4,0 0 4,13-16-4,-2-5 0,5-5 0,2-5 0,3-1-4,5 6 4,-10 2-4,10 6 4,-13 7-4,1 11 8,-12 11-4,-2 10 4,-2 2 0,-4 4 0,-2-1 0,-2 3 0,2-11 0,5-2 0,3-16 0,0 0 0,14-11-4,1-7 4,4-6-4,2-4 0,5 4 0,3 0-4,-3 6 4,-5 5 0,-5 8 0,-6 5 0,-2 10 4,-5 8-4,-3 3 4,-3 0-4,-5 8-4,3-5-8,5 5-16,-13-13-73,13 5-68,-5-11-8,5 1-16,0-11-1</inkml:trace>
  <inkml:trace contextRef="#ctx0" brushRef="#br0" timeOffset="1015">839 441 370,'7'-3'185,"-7"3"-12,3 13-7,-3 3-134,-5 0-16,0 2-8,2 3-12,-2-5-16,10 13-105,-5-13-40,0-3-16,0-13-9</inkml:trace>
  <inkml:trace contextRef="#ctx0" brushRef="#br0" timeOffset="1187">941 362 322,'10'-50'189,"-10"32"-36,0 7 4,0 11-125,-13-7-92,13 20-93,3 2-20,5 6 4,-3 0-17</inkml:trace>
  <inkml:trace contextRef="#ctx0" brushRef="#br0" timeOffset="1328">1033 472 298,'13'32'181,"-13"-16"-4,-3 2-12,-2 6-88,-3-6-53,3 6-12,-3-9-4,8-4 0,0-11-4,11-8 4,2-13 0,5-5-4,6-8-4,5 2 4,5-2-8,2 5 4,-1 6-4,-7 9 4,-1 9 0,-6 16-4,-11 7 4,-5 6-8,-5 18-24,-7-6-129,-4 6-8,-5 0-21,-5 0-3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34:50.812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56 176 205,'0'0'157,"0"0"0,0 0-16,-11 16-64,3-6-33,8 17-16,-8 2-8,3 13-8,0 6 0,-1 10-4,4 3 0,-4 5-4,4 1 1,2-4-1,-3-2-8,3-10-5,0-4-3,0-12-28,8-9-105,-8-7-4,11-9-20,-11-10-4</inkml:trace>
  <inkml:trace contextRef="#ctx0" brushRef="#br0" timeOffset="563">516 274 277,'42'-35'166,"-13"14"-9,6 3-8,-7-6-89,12 11-28,-11-1-12,-3 14-3,-5 8-9,-8 8 0,-13 11-4,-5 7 0,-13 6 4,-6 8-4,-5 2 0,-8 3-4,-2 0 4,2 2 0,3-4-4,2-1 0,8-7-4,9-6 4,4-8 0,14-5 0,7-9 0,9-7-4,4 0-4,6-8-4,6 0-25,-1-8-112,11 3-4,-9-8-16,7 5-4</inkml:trace>
  <inkml:trace contextRef="#ctx0" brushRef="#br0" timeOffset="969">1553-2 285,'-23'-5'166,"2"18"-9,-14 9-8,9 12-105,-19 3-16,9 13-12,-9 1 0,11 4-4,-1 4-3,14-1-1,3 0-4,10-7 0,8-9 0,5-5 0,16-11-4,0-4 4,8-14-4,6-8 4,-1-14 4,-3-4-4,-4-3 4,-4-6-4,-12 3 4,-11-2-4,-5 5 0,-16 5-4,-8 10-8,-3 1-8,6 16-73,-9-6-64,14 11-8,8-3-16,5 6-8</inkml:trace>
  <inkml:trace contextRef="#ctx0" brushRef="#br0" timeOffset="1453">2170 149 326,'2'-10'185,"-31"7"-32,0 11 4,-16-3-113,6 11-15,-8 0-9,12 11-4,6-3-8,14 2-4,12 1 0,11-1-4,10 0 4,6-2 0,2 0 0,-7 0-4,-3-3 4,-11-2-4,-8 2 4,-7-5 0,-4-3-4,-12-2-4,0-3-8,-8-8-64,7 5-78,-10-5-7,6 8-20,-6-6-8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34:37.76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7 334,'18'8'189,"8"-8"-24,-2-2 0,16 4-88,-4-10-45,12 3-12,-4 3-12,1 2-12,-3 0-12,-18 0-89,0 10-56,-19-2-8,-5 10-16,-21-5-8</inkml:trace>
  <inkml:trace contextRef="#ctx0" brushRef="#br0" timeOffset="110">92 215 402,'0'10'181,"21"-10"-19,13-5-9,3-6-121,2-1-121,14 6-64,-11-4-8,5 7-20,-12 1-8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34:44.34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78 0 390,'0'0'169,"-8"14"-8,-2 9-12,2 14-120,-5 8-9,5 13-8,-3 5 0,6 11-4,0-3-4,-3 3 0,8-5 0,-3-9-8,3 1-12,0-19-16,11-5-117,-9-16-8,9-8-8,-1-18-13</inkml:trace>
  <inkml:trace contextRef="#ctx0" brushRef="#br0" timeOffset="297">414 148 350,'49'-42'177,"-12"18"-24,5 3 0,-10-3-113,20 16-19,-15 8-9,0 14-4,-11 9-4,-13 12-4,-13 12 8,-16 6-8,-13 5 4,-5 5 0,-8 0 0,0-2 0,0-6 0,6-2 0,9-6 0,9-4 0,13-12 4,18-7-4,10-14 0,12-4-4,12-6-8,-3-8-36,9 0-109,-3-5-4,-3-3-16,-5-5-13</inkml:trace>
  <inkml:trace contextRef="#ctx0" brushRef="#br0" timeOffset="860">1363 6 241,'0'-11'157,"-13"11"8,-5 13-16,-6 14-72,-10-4-37,2 22-16,-7 0 1,5 13-13,0 0 0,10 5-4,6-2 4,7 0-8,11-9 4,8-7-4,13-11-4,5-10 4,6-11 4,5-13-4,-3-16 4,0-2 0,-8-6 0,-5-2-4,-8-3 4,-13 3-4,-10 4-4,-6 4-8,-8 7-4,-4 1-24,14 13-117,-9-1-4,10 14-20,5-3-1</inkml:trace>
  <inkml:trace contextRef="#ctx0" brushRef="#br0" timeOffset="1297">1930 282 398,'-16'-15'177,"-13"12"-7,-3 6-13,-15-3-117,11 8-16,1 2-4,9 9-12,8-1 4,20 8-8,19 1-4,8 2 4,3 2-8,2 1 4,-5 2 0,-16-2 0,-13-3 0,-13-3 4,-13-5-8,-11-2 4,0-9-20,-8-18-92,11 6-54,3-9 1,7 1-20,6-11-12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34:53.609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59 342,'36'5'177,"-10"-10"-16,8 0-4,0-8-116,13 5-21,-5-6-8,11 6-12,-6 3-8,-6-5-49,1 10-96,-13 0-4,0 2-24,-14 4 0</inkml:trace>
  <inkml:trace contextRef="#ctx0" brushRef="#br0" timeOffset="266">91 356 354,'50'-22'173,"-21"9"-20,7 3-12,-2 2-137,5 0-141,6 8-12,-6-3-20,0 3-8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35:06.671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86 30 169,'5'-37'165,"-5"37"-8,0 0-4,-18 0-56,15 32-49,-10-5-24,8 13-8,-6 7-4,6 12 0,0 2-4,0 8 0,2 2-4,-2 6 1,2-2-1,1 1 0,-4-9-4,4 2 0,-1-19 0,3-5 0,0-2-8,0-22-13,5 6-31,-5-27-101,16 5 4,-16-5-28,18-13 8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35:07.07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378 129 241,'18'-48'157,"-18"27"4,-5 6-12,-16-6-76,8 15-33,-22-1-16,9 9-4,-8 6-7,-6 8-5,4 5-4,-4 5 0,3 3 0,6 5 0,4 3-4,12 0 4,7-6-4,8 1 4,10-4-4,17-4 0,-1-3 4,13 0-4,-2-3 0,8 1 4,-11 2-4,3 5 0,-13 3 0,-6 5 0,-10 6 0,-13-1 0,-11 3 0,-8-3 0,-10-2 0,-3-8 0,-5-3-4,-3-7 4,6-9-4,5-10 4,5-3-4,5-12 0,21-12 4,6-12 0,15-3 0,9-13 0,15 0 4,-3-11-4,11 0 4,3 3-4,-6 6 4,-2 2-4,-3 7 0,-10 9-4,-1 10-12,-15 0-61,3 13-72,-9 9-4,-10 7-24,0 0-4</inkml:trace>
  <inkml:trace contextRef="#ctx0" brushRef="#br0" timeOffset="11343">857 5 306,'8'-5'169,"-8"21"-4,0 5-12,-8 2-105,8 19-20,-3 3-3,3 10-13,-8 3 0,5 5-4,1 0-4,2 0 0,-5-5-4,-1-6 4,4-12-4,2-4-4,0-1-8,-6-25-69,6 1-76,0-11-4,0 0-20,14-27-4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6:58:05.531"/>
    </inkml:context>
    <inkml:brush xml:id="br0">
      <inkml:brushProperty name="width" value="0.05292" units="cm"/>
      <inkml:brushProperty name="height" value="0.05292" units="cm"/>
      <inkml:brushProperty name="color" value="#0070C0"/>
      <inkml:brushProperty name="fitToCurve" value="1"/>
    </inkml:brush>
  </inkml:definitions>
  <inkml:trace contextRef="#ctx0" brushRef="#br0">517 801 281,'34'-113'170,"-21"58"-5,-13 2-12,-13-2-105,-5 23-20,-11 11-12,-3 21-4,-5 11-3,-5 23-5,3 13 0,5 16 0,2 13 0,17 8-4,2-2 0,13-6 0,10-8 0,11-10 0,8-16 0,5-21 4,0-21-4,6-19 0,2-28 0,-3-18 4,3-22-8,-5-18 8,-3-10-4,0-9 0,-8-7 4,-2 10-4,-9 16 4,-1 19-4,-9 20 4,-5 21-4,-5 27 4,-3 31 0,-3 24 0,1 23 0,2 19 4,0 13-8,5 15 4,3 12-4,0 7-4,6-6-12,4 4-77,1-14-68,-4-10-8,1-16-16,3-14-1</inkml:trace>
  <inkml:trace contextRef="#ctx0" brushRef="#br0" timeOffset="531">0 1674 354,'10'29'189,"19"-21"-12,13-10-11,24 2-122,13-14-20,15 7-8,6-1-8,7-3-12,1 9-4,-1-4-12,-2 12-40,-10-9-106,-11 8-3,-13-5-20,-11 5-8</inkml:trace>
  <inkml:trace contextRef="#ctx0" brushRef="#br0" timeOffset="828">522 2108 354,'13'70'181,"-5"-12"-20,-8 5-4,5 21-132,-5 0-13,8 11-12,-3-4 0,1-1-4,4-1-9,-2-13-11,10 3-137,-12-16 0,-4-5-24,-2-14 0</inkml:trace>
  <inkml:trace contextRef="#ctx0" brushRef="#br0" timeOffset="1047">378 2774 378,'15'-50'189,"14"32"-11,0-8-13,16 7-141,2 1-28,3-8-101,15 7-64,-4-7-8,12 8-17,3-9-11</inkml:trace>
  <inkml:trace contextRef="#ctx0" brushRef="#br0" timeOffset="1437">1705 1677 418,'53'-34'186,"-16"18"-17,-6-7-12,11 7-145,-2 5-16,2-2-20,5 19-57,-13-6-84,0 5-12,-13 0-12,-5 16-1</inkml:trace>
  <inkml:trace contextRef="#ctx0" brushRef="#br0" timeOffset="1609">1795 1937 370,'-6'10'181,"38"-20"-12,-3-6-11,13-2-158,8 2-145,-3 0-21,8 3-15,-5-3-16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35:19.171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16 577 193,'10'-3'161,"-10"16"4,0 11-24,0 13-56,-13 2-49,13 11-12,-8 3-8,8 0-4,-5-11-4,5-3 0,0-7-8,0-11 4,0-8 0,0-13-4,0 0 4,13-21-4,0-8 4,0-8-4,6-7 4,2-4 0,0 3 1,1 3-1,-4 11 0,1 15 0,-11 11 0,2 20 4,-7 12-4,-3 7 0,0 5-4,-3 4 4,1-9 0,2-5-4,-3-8 4,3-21-4,0 0 0,16-29 4,-3-5-4,8-11 4,0-8-4,6 3 0,-1-2 0,4 1 4,-4 15-4,-2 12 4,-3 13-4,-5 17 4,-8 15 0,-3 13 0,-5 8 0,-2 13 0,-4 1-4,1-4 0,0 4-12,2-14-8,11-3-33,-5-20-100,10-9-8,3-15-20,5-11 0</inkml:trace>
  <inkml:trace contextRef="#ctx0" brushRef="#br0" timeOffset="547">845 0 390,'0'13'169,"-3"21"-8,-10 6-24,5 21-104,-5 7-13,0 19-8,-3 5-8,3 11 4,-3 5-4,0-6 0,0 1 0,-3-3-4,3-10-4,3-9 0,3-12-8,2-16-12,8-3-29,-6-27-104,14-4 0,3-19-16,7-8-12</inkml:trace>
  <inkml:trace contextRef="#ctx0" brushRef="#br0" timeOffset="829">1290 579 318,'13'-21'173,"-36"32"-8,-20 10-4,1 21-96,-19-2-33,18 7-12,4-2-4,12-3-8,17-5 0,15-6 0,19-7-4,10-5 0,1-4-4,-6 4 4,-5-1 0,-16 3-4,-16 6 0,-16-1-16,-5 8-48,-14-10-93,-2-3-8,3-5-21,-1-8-3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34:21.921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0 422 302,'95'-16'165,"-14"0"-4,22-5-16,33 0-113,16-5-12,30-1-8,14 1-8,20 2-4,15 0 4,18-2-8,6 2 4,10 3 0,5-3 4,3 6-4,-2-3 4,4 2 4,-9 4-8,-12-1-32,-4 5-109,-22 3-12,-21-2-24,-15 2-8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35:20.531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0 334,'338'53'193,"-125"-38"-32,31-7 4,21-8-132,32 0-13,21-5-12,13 5-4,13 5 0,2 1-8,9 4-4,-11 3-16,16 14-109,-27 5-24,-7 15-21,-9 1-7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37:57.859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43 334 124,'8'-21'182,"-8"21"-1,0-16-12,0 16-88,0 0-41,0 0-12,0 13-12,5 3-4,-2 10-4,-1 11 0,4 5-4,2 5 0,-3 10 0,0 6 0,0 0-8,-2-3 8,0-2-4,4-8-4,-1-6 0,-1-7 0,0-11-8,0-7-12,3 4-12,-8-15-129,0-8-12,0-13-9,0-5-7</inkml:trace>
  <inkml:trace contextRef="#ctx0" brushRef="#br0" timeOffset="297">17 176 205,'-5'-97'189,"5"66"-12,-6 2-7,6 19-126,-8-1-16,8 11-16,0 0-8,0 0-20,16 24-73,-5-14-76,7 11-8,0 11-16,9-4-4</inkml:trace>
  <inkml:trace contextRef="#ctx0" brushRef="#br0" timeOffset="516">324 598 124,'3'45'170,"2"-16"-1,-5 5-12,10 10-105,-10-7-24,3 7-16,0 4-16,2-1 0,-3-5-4,4-6 0,-1-9 0,-2-14-4,-3-13 4,7-6 8,-1-12 0,2-21 0,2-8 8,3-16 8,3-3 0,8 3 12,-3-5-7,5 13-1,-5 3 8,5 18-4,-8 10-4,1 24-8,-3 5 0,-6 16-4,1 13-3,-4 6 3,-1 2-8,-1 5 4,0 10-4,-2-4-4,2-6-13,-5-5-27,16 5-121,-11-15-4,8-1-24,6-18-1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37:59.031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107 856 181,'27'-16'173,"-9"-5"0,-2-3-24,7 3-101,-7-8-23,0 5-17,-3-11 0,-2 6-4,-11 5 0,0 3 0,-16 3-4,0 5 4,-10 10-8,-3 6 4,-3 12 0,4 9 0,-4 13-4,6 6 8,5 2-8,8 2 12,5-10-8,8 3 8,5-5 4,11-4-4,2-15 0,6 0 0,5-3 4,0-2-20,7 8-32,-4-9-117,2-10-24,-5-16 3,5 14-19</inkml:trace>
  <inkml:trace contextRef="#ctx0" brushRef="#br0" timeOffset="344">441 779 229,'29'29'165,"-16"-2"4,-8-9-20,14 9-116,-14-3-13,5 5-16,-2-3 0,-2-2-4,-4-3 8,-2-5-8,0 3 4,5-9 4,-5-10-4,0 0 4,0 0 0,0-16 4,3-13-8,2-5 8,1-9 0,4-2-4,3-10 0,3 2 1,0 0-1,0 3-8,2 2 4,6 16-8,-1 0-9,-2-10-63,8 26-85,-3-13-16,3 8-9,3-6-15</inkml:trace>
  <inkml:trace contextRef="#ctx0" brushRef="#br0" timeOffset="687">1232-7 273,'13'0'178,"-5"21"-1,-11 0-20,3 19-121,-10 2-16,7 19-4,-2 8-8,0 13-4,5 0-4,-3 5 0,6 3-8,-3-5-20,13 0-133,-13-14-8,10-15-24,-10-11 7</inkml:trace>
  <inkml:trace contextRef="#ctx0" brushRef="#br0" timeOffset="984">1090 832 326,'-13'-29'197,"13"8"-28,23 2 0,-2-7-148,8-11-34,19 18-75,-4-13-77,6-5-12,0-2-9,5 7-11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38:00.203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19 295 245,'27'26'181,"-27"-5"1,0 18-17,-8-8-97,0 22-48,-3-9-24,2 1-4,4 2-24,-3-13-133,8 0-16,0-16-1,0-18-15</inkml:trace>
  <inkml:trace contextRef="#ctx0" brushRef="#br0" timeOffset="187">5 56 285,'-8'-28'145,"8"28"-132,5-16-17,9 11-154,11-3-27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38:00.57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249 77 112,'26'-31'182,"-20"15"-9,-6 8 0,-6-15-85,-7 30-43,-8-7-21,-6 19-4,-8 7-8,1 13-4,-6 8-8,5 6 4,1 9-4,12 1 4,7-5-8,7-14 12,21-10-12,11-18 12,8-16-4,10-11 0,4-23 0,4-13 4,-7-5 1,-1-8-9,-7-3 4,-6 5 0,-13 14 0,-8 10 0,-8 13-4,0 21 4,-8 24 0,-3 12 0,-2 11-4,5 6 0,8 7-8,0-5-16,19 18-57,2-26-88,19-10-12,3-19-13,18 0-3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7:38:01.265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23 30 322,'12'-34'193,"-12"34"-28,-3 13 0,0 19-137,-9 2-11,6 17-13,3 12-16,-11-2-109,14 19-48,0 7-21,0 9 1</inkml:trace>
  <inkml:trace contextRef="#ctx0" brushRef="#br0" timeOffset="172">67 1101 338,'0'14'189,"0"-14"-16,-9 0 0,9 0-185,0 0-145,12-19-12,-12 19-20,15-5-21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6:58:08.078"/>
    </inkml:context>
    <inkml:brush xml:id="br0">
      <inkml:brushProperty name="width" value="0.05292" units="cm"/>
      <inkml:brushProperty name="height" value="0.05292" units="cm"/>
      <inkml:brushProperty name="color" value="#0070C0"/>
      <inkml:brushProperty name="fitToCurve" value="1"/>
    </inkml:brush>
  </inkml:definitions>
  <inkml:trace contextRef="#ctx0" brushRef="#br0">0 319 273,'36'-61'174,"1"19"-1,0-8-16,13 5-93,-3-5-27,8 13-21,-5 8-4,-5 24-4,-11 13-8,-8 24 4,-10 15-4,-14 11 0,-10 13 4,-13 16-8,-5 3 4,-11 2 0,-7 3 0,2-5 0,-5-4 0,10-9 8,5-14-8,14-13 4,13-13 0,7-13 4,14-11-4,10-8 0,6-5-4,5-5-8,5 2-8,-3-12-32,8 7-110,-5-11-15,3 6-8,-6-8-20</inkml:trace>
  <inkml:trace contextRef="#ctx0" brushRef="#br0" timeOffset="359">845 496 229,'10'-14'173,"-10"14"0,3 21-11,-3 14-74,-11-4-64,11 14-8,-5 3-8,5 4 1,0 1-9,0-3 0,5 0-9,-5-10-11,5 4-68,-7-12-69,2-16-12,0-16-13,0 0-3</inkml:trace>
  <inkml:trace contextRef="#ctx0" brushRef="#br0" timeOffset="578">1036 527 249,'16'13'169,"-13"8"1,-3 1-21,5 14-97,-8-4-32,3 8-4,0 2-12,0 0-4,0 3-16,0-11-40,0 3-93,-5-11-16,5-2-1,-3-11-19</inkml:trace>
  <inkml:trace contextRef="#ctx0" brushRef="#br0" timeOffset="828">808 691 310,'-21'-21'177,"13"5"-12,8 16-32,-13-24-89,23 8-16,-4-5-12,9-3-3,6-2-1,8-3-4,0 5 0,3 6-4,-1 5 0,1 7 0,-6 6-4,-3 14 0,1 7 0,0-3 0,-6 8-4,3-7 4,3-6 0,-6-2 0,0-9-4,1-4-8,-1-1-8,-10-13-101,8 6-44,-3-6-13,0 3-3</inkml:trace>
  <inkml:trace contextRef="#ctx0" brushRef="#br0" timeOffset="1172">1435 543 318,'18'-3'173,"-18"3"0,11 29-16,-11-2-125,5 15-12,0 8-11,1 5-1,-4 1-8,1-1 4,-3-5-4,0-5 0,0-11 4,0-13 4,0-21 0,0 0 0,-3-21 0,11-18 0,0-14 0,8-13 0,13-16 0,5 3-4,3 0 0,5 5-4,2 9-4,-2 17-16,8 19-85,-13 3-60,-6 20 0,-5 6-36,1 11 11</inkml:trace>
  <inkml:trace contextRef="#ctx0" brushRef="#br0" timeOffset="1703">191 1605 342,'8'8'185,"21"-3"-16,16-13-4,41 0-128,9-5-13,28-3-12,19-7-4,23-1-4,16-13 0,21-8-4,5-5-4,-2-2-12,5 4-41,-18-10-108,-19 13-4,-31 3-20,-30 13-8</inkml:trace>
  <inkml:trace contextRef="#ctx0" brushRef="#br0" timeOffset="2578">1070 2061 318,'0'0'193,"0"0"-32,3 32 4,-8-3-129,10 18-19,0 11-5,3 10-4,0 14 0,2 5-4,1 0 0,2 5-4,-2 3 4,-1 0-4,-5-13 0,1-3 0,-1-11 0,-5-15-4,0-8 0,0-16-4,0-8-4,0-21-12,0 0-105,-8-13-37,3-11-23,-8-10 0</inkml:trace>
  <inkml:trace contextRef="#ctx0" brushRef="#br0" timeOffset="2968">506 2340 322,'16'-29'193,"13"8"-20,10-8-4,16 0-128,11-10-13,18 2-12,10-8-4,14 0-4,-1 0-8,-2 3-12,0 11-24,-15-4-129,-9 9-13,-21 0-15,-10 5-16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6:59:26.781"/>
    </inkml:context>
    <inkml:brush xml:id="br0">
      <inkml:brushProperty name="width" value="0.05292" units="cm"/>
      <inkml:brushProperty name="height" value="0.05292" units="cm"/>
      <inkml:brushProperty name="color" value="#0070C0"/>
      <inkml:brushProperty name="fitToCurve" value="1"/>
    </inkml:brush>
  </inkml:definitions>
  <inkml:trace contextRef="#ctx0" brushRef="#br0">380 207 277,'19'-42'162,"-14"16"3,-3 2-16,-4-7-85,2 13-24,-13-6-11,2 8-9,-7 0-4,-3 9-4,-5 4-4,-6 11 0,1 8-4,-8 12 0,2 12 0,0 10-8,1 10 4,2 8 0,7 3 0,7 5-4,6-3 4,7-2 0,7-8 0,7-8 0,7-8-4,4-10 4,3-13-4,2-11 4,6-13 0,0-11 0,0-12 0,0-19-4,-1-8 8,1-13-8,-5-5 4,2-6 0,-5 1 0,-3 7 0,-5 11 0,-2 13 0,-6 19 0,-5 23 0,0 0 0,-13 26 0,2 11 4,4 7-4,1 3 0,6 11 4,0-5-4,6-1 0,4-2 0,0-8-8,9 0-8,-9-16-53,9 3-80,-6-13-8,5-3-16,0-13-8</inkml:trace>
  <inkml:trace contextRef="#ctx0" brushRef="#br0" timeOffset="594">823 273 374,'34'-13'173,"-13"7"-20,-3-4 0,5 5-96,-4-1-45,4 1-16,1 5-16,-8 0-121,7 3-8,-4-3-20,-1 2 3</inkml:trace>
  <inkml:trace contextRef="#ctx0" brushRef="#br0" timeOffset="781">896 443 386,'-13'34'173,"18"-21"-8,-5-13-16,21 19-108,0-11-126,5-8-60,6 0-8,-1-8-28,8-8-8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in"/>
          <inkml:channel name="Y" type="integer" max="7256" units="in"/>
          <inkml:channel name="F" type="integer" max="1024" units="dev"/>
        </inkml:traceFormat>
        <inkml:channelProperties>
          <inkml:channelProperty channel="X" name="resolution" value="1000" units="1/in"/>
          <inkml:channelProperty channel="Y" name="resolution" value="1000" units="1/in"/>
          <inkml:channelProperty channel="F" name="resolution" value="INF" units="1/dev"/>
        </inkml:channelProperties>
      </inkml:inkSource>
      <inkml:timestamp xml:id="ts0" timeString="2011-01-24T16:59:28.156"/>
    </inkml:context>
    <inkml:brush xml:id="br0">
      <inkml:brushProperty name="width" value="0.05292" units="cm"/>
      <inkml:brushProperty name="height" value="0.05292" units="cm"/>
      <inkml:brushProperty name="color" value="#0070C0"/>
      <inkml:brushProperty name="fitToCurve" value="1"/>
    </inkml:brush>
  </inkml:definitions>
  <inkml:trace contextRef="#ctx0" brushRef="#br0">524 598 338,'10'-2'165,"-12"20"-16,-1 3 0,-10 0-101,0 16-24,-8 2-7,0 11-9,-11-3-4,3 14 0,-11-9 0,4 6-4,-4-6 0,6-4 4,0-6 0,10-8 4,6-8-4,12-8 4,12-4 4,12-7-4,14-4 0,12-3 0,12 0 0,2 0-4,2-3 0,1 3 0,-6-5-4,-8 3 0,-7-6 4,-14 0-4,-10-8 0,-8-8 0,-8-4 0,-8-12 0,-8-4 4,3-9-4,-3-2-4,-2-3-4,5 6-4,-6 2-12,17 18-61,-9 4-72,11 12 0,0 8-20,0 8-4</inkml:trace>
  <inkml:trace contextRef="#ctx0" brushRef="#br0" timeOffset="484">845 693 390,'16'21'169,"-11"0"-16,3 16 0,-5 7-116,10 14-25,-3 0-4,1 10-4,5-8-8,-1-2 4,1-13 4,3-11 0,-1-21 4,3-16 0,0-20 4,0-17-4,3-15 4,0-10 0,2-9-8,0 3-4,-5-2-12,-2 5-8,5 23-81,-14 3-56,1 16-4,-11 13-16,0 13-12</inkml:trace>
  <inkml:trace contextRef="#ctx0" brushRef="#br0" timeOffset="937">0 1677 418,'52'-5'182,"6"2"-13,13-10-8,19 13-113,10-10-24,13 7-12,6 3-3,-3 3-22,2 4-3,-20-7-28,-6 14-113,-21-12-8,-11 9-12,-20-6-9</inkml:trace>
  <inkml:trace contextRef="#ctx0" brushRef="#br0" timeOffset="1265">590 2003 430,'21'21'178,"-19"7"-21,4 14-4,-6 11-133,13 15-12,-13 6 0,5 7-8,-5 0 0,3 3-4,-3-2-8,-6-14-16,9 0-117,-14-13-12,4-13-12,-7-18-9</inkml:trace>
  <inkml:trace contextRef="#ctx0" brushRef="#br0" timeOffset="1453">403 2522 459,'8'-39'173,"10"28"-4,8-4-16,11 4-129,11 3-48,2-13-125,10 3-12,3-11-12,3-8-13</inkml:trace>
  <inkml:trace contextRef="#ctx0" brushRef="#br0" timeOffset="1828">1624 942 471,'108'-47'177,"-42"21"-16,11 7-8,-6-7-129,5 10-16,-5 3-8,-5 3-8,-3 4-8,-8-4-24,9 10-105,-22-8-16,2 3-8,-9-3-9</inkml:trace>
  <inkml:trace contextRef="#ctx0" brushRef="#br0" timeOffset="2125">1943 509 374,'-34'16'161,"10"5"-12,-8 10-4,4 14-117,-9 2-12,0 8-3,3-2-1,5 5 0,2-9 4,14-1 0,3-9 4,15-5-4,8-10 0,13-6 0,6-5-3,7-5-13,9-3 0,4-5 0,4 3 0,-4-8-53,12 5-104,-12-8-12,4 3-12,-4-6-9</inkml:trace>
  <inkml:trace contextRef="#ctx0" brushRef="#br0" timeOffset="2922">2867 717 281,'0'0'158,"0"23"-5,0 1-21,0 18-87,-2-6-25,7 9-12,0 0 0,6-6 4,-1-5 0,6-13 4,-3-18 0,6-14 1,-4-15-1,4-11 0,-6-18-4,8-3-4,-3-2-8,1 2-8,2 9-12,-8 1-77,8 19-52,-8 11-16,8 18 0,-13 13-12</inkml:trace>
  <inkml:trace contextRef="#ctx0" brushRef="#br0" timeOffset="3187">3246 871 350,'43'-10'177,"-20"-6"-28,1-13 4,5 3-88,-8-11-41,3 6-16,-6-1-4,-7 3 0,-6 6-8,-5 7 4,-13 8 0,-6 8 0,-7 16 0,-6 5 4,-2 5 0,3 6-4,4 4 0,6 4 0,11-1 4,4 0 0,12-7 0,7-6-4,5-2-4,3-8 0,6-6-8,-1-15-12,13 0-73,-12-24-52,7-5-8,-2-19-20,2-5 4</inkml:trace>
  <inkml:trace contextRef="#ctx0" brushRef="#br0" timeOffset="3484">3702 239 366,'13'-82'173,"-16"64"-16,3 18 0,-21 21-100,11 18-25,-9 9-16,4 17 0,-4 6-8,6 13 0,0 5-4,0 1 0,5-1-8,3-8-8,5 3-36,-6-29-105,14-2-8,0-30-12,13-12-13</inkml:trace>
  <inkml:trace contextRef="#ctx0" brushRef="#br0" timeOffset="3687">3863 709 302,'13'-19'165,"-13"19"-4,-11 19-16,1 15-81,-4 2-36,9 6-15,0 0-5,5 0-4,8-15 0,2-4 0,6-17 4,3-12 0,2-9 0,2-14 0,-2-11 0,1-4 0,-4-4-8,-5 1 0,-8 8-8,-2 7 0,-14 14-16,-4 5-21,2 23-108,-9 9 0,7 12-12,-4 1-12</inkml:trace>
  <inkml:trace contextRef="#ctx0" brushRef="#br0" timeOffset="3984">4402 617 338,'69'-61'161,"-56"51"-4,-13 10-8,-21 13-109,-11 5-12,1 17-3,-4-1-1,4 8-8,5-3-4,7 3 0,9-8-4,4 0-4,12-10 0,4-6-8,3-5-12,8-13-20,11 6-117,-8-20 0,7-1-20,-4-12-9</inkml:trace>
  <inkml:trace contextRef="#ctx0" brushRef="#br0" timeOffset="4187">4589 651 326,'27'-24'173,"-27"24"-28,8 24 4,-16-6-89,8 19-35,-8 0-13,0 2-8,0 3-12,-8-8-77,11-2-60,-3-11-8,8-21-12,0 0-8</inkml:trace>
  <inkml:trace contextRef="#ctx0" brushRef="#br0" timeOffset="4359">4679 444 233,'8'-103'149,"-3"66"-8,-5 6-48,0 13-158,0 18-64,13-19-8,-8 17-12</inkml:trace>
  <inkml:trace contextRef="#ctx0" brushRef="#br0" timeOffset="4515">4968 0 418,'14'50'174,"-14"-5"-13,-11 7-12,3 19-117,-8 5-20,1 5-4,-1 1-4,-3 2-20,11 5-73,-7-23-64,9-6-4,1-21-20,5-13-8</inkml:trace>
  <inkml:trace contextRef="#ctx0" brushRef="#br0" timeOffset="4703">4834 577 406,'8'-21'182,"5"14"-25,6 7-4,2-8-121,2 10-28,4 14-60,-9-5-98,9 2-3,-12 0-20,4-5-4</inkml:trace>
  <inkml:trace contextRef="#ctx0" brushRef="#br0" timeOffset="4859">5192 533 426,'21'29'174,"-10"-3"-21,-6 5-4,0 4-145,3 1-16,-8-12-49,13 2-88,-5-15-8,8-11-8,-5-16-16</inkml:trace>
  <inkml:trace contextRef="#ctx0" brushRef="#br0" timeOffset="4969">5392 572 298,'11'-13'165,"-22"52"4,-18 14-12,-2 28-64,-14 3-53,0 19-32,-2 9-32,0-1-121,7-1-8,-2-8-25,8-2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9757D3-51EF-45FA-AFCC-56D7595F021C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F894C6C-5630-4EF6-B18F-69E8D87DFD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757D3-51EF-45FA-AFCC-56D7595F021C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4C6C-5630-4EF6-B18F-69E8D87DFD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757D3-51EF-45FA-AFCC-56D7595F021C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4C6C-5630-4EF6-B18F-69E8D87DFD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F9757D3-51EF-45FA-AFCC-56D7595F021C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894C6C-5630-4EF6-B18F-69E8D87DFD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F9757D3-51EF-45FA-AFCC-56D7595F021C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F894C6C-5630-4EF6-B18F-69E8D87DFD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757D3-51EF-45FA-AFCC-56D7595F021C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4C6C-5630-4EF6-B18F-69E8D87DFD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757D3-51EF-45FA-AFCC-56D7595F021C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4C6C-5630-4EF6-B18F-69E8D87DFD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9757D3-51EF-45FA-AFCC-56D7595F021C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894C6C-5630-4EF6-B18F-69E8D87DFD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757D3-51EF-45FA-AFCC-56D7595F021C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4C6C-5630-4EF6-B18F-69E8D87DFD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F9757D3-51EF-45FA-AFCC-56D7595F021C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894C6C-5630-4EF6-B18F-69E8D87DFD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9757D3-51EF-45FA-AFCC-56D7595F021C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894C6C-5630-4EF6-B18F-69E8D87DFD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F9757D3-51EF-45FA-AFCC-56D7595F021C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894C6C-5630-4EF6-B18F-69E8D87DFD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emf"/><Relationship Id="rId4" Type="http://schemas.openxmlformats.org/officeDocument/2006/relationships/customXml" Target="../ink/ink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13" Type="http://schemas.openxmlformats.org/officeDocument/2006/relationships/customXml" Target="../ink/ink22.xml"/><Relationship Id="rId18" Type="http://schemas.openxmlformats.org/officeDocument/2006/relationships/image" Target="../media/image28.emf"/><Relationship Id="rId26" Type="http://schemas.openxmlformats.org/officeDocument/2006/relationships/image" Target="../media/image32.emf"/><Relationship Id="rId3" Type="http://schemas.openxmlformats.org/officeDocument/2006/relationships/slideLayout" Target="../slideLayouts/slideLayout2.xml"/><Relationship Id="rId21" Type="http://schemas.openxmlformats.org/officeDocument/2006/relationships/customXml" Target="../ink/ink26.xml"/><Relationship Id="rId7" Type="http://schemas.openxmlformats.org/officeDocument/2006/relationships/customXml" Target="../ink/ink19.xml"/><Relationship Id="rId12" Type="http://schemas.openxmlformats.org/officeDocument/2006/relationships/image" Target="../media/image25.emf"/><Relationship Id="rId17" Type="http://schemas.openxmlformats.org/officeDocument/2006/relationships/customXml" Target="../ink/ink24.xml"/><Relationship Id="rId25" Type="http://schemas.openxmlformats.org/officeDocument/2006/relationships/customXml" Target="../ink/ink28.xml"/><Relationship Id="rId2" Type="http://schemas.openxmlformats.org/officeDocument/2006/relationships/video" Target="file:///C:\Users\mxtrask840\Dropbox\Physics%20Vids\Physics-CircularMotion-circ.avi" TargetMode="External"/><Relationship Id="rId16" Type="http://schemas.openxmlformats.org/officeDocument/2006/relationships/image" Target="../media/image27.emf"/><Relationship Id="rId20" Type="http://schemas.openxmlformats.org/officeDocument/2006/relationships/image" Target="../media/image29.emf"/><Relationship Id="rId29" Type="http://schemas.openxmlformats.org/officeDocument/2006/relationships/customXml" Target="../ink/ink30.xml"/><Relationship Id="rId1" Type="http://schemas.microsoft.com/office/2007/relationships/media" Target="file:///C:\Users\mxtrask840\Dropbox\Physics%20Vids\Physics-CircularMotion-circ.avi" TargetMode="External"/><Relationship Id="rId6" Type="http://schemas.openxmlformats.org/officeDocument/2006/relationships/image" Target="../media/image22.emf"/><Relationship Id="rId11" Type="http://schemas.openxmlformats.org/officeDocument/2006/relationships/customXml" Target="../ink/ink21.xml"/><Relationship Id="rId24" Type="http://schemas.openxmlformats.org/officeDocument/2006/relationships/image" Target="../media/image31.emf"/><Relationship Id="rId32" Type="http://schemas.openxmlformats.org/officeDocument/2006/relationships/image" Target="../media/image35.emf"/><Relationship Id="rId5" Type="http://schemas.openxmlformats.org/officeDocument/2006/relationships/customXml" Target="../ink/ink18.xml"/><Relationship Id="rId15" Type="http://schemas.openxmlformats.org/officeDocument/2006/relationships/customXml" Target="../ink/ink23.xml"/><Relationship Id="rId23" Type="http://schemas.openxmlformats.org/officeDocument/2006/relationships/customXml" Target="../ink/ink27.xml"/><Relationship Id="rId28" Type="http://schemas.openxmlformats.org/officeDocument/2006/relationships/image" Target="../media/image33.emf"/><Relationship Id="rId10" Type="http://schemas.openxmlformats.org/officeDocument/2006/relationships/image" Target="../media/image24.emf"/><Relationship Id="rId19" Type="http://schemas.openxmlformats.org/officeDocument/2006/relationships/customXml" Target="../ink/ink25.xml"/><Relationship Id="rId31" Type="http://schemas.openxmlformats.org/officeDocument/2006/relationships/customXml" Target="../ink/ink31.xml"/><Relationship Id="rId4" Type="http://schemas.openxmlformats.org/officeDocument/2006/relationships/image" Target="../media/image21.png"/><Relationship Id="rId9" Type="http://schemas.openxmlformats.org/officeDocument/2006/relationships/customXml" Target="../ink/ink20.xml"/><Relationship Id="rId14" Type="http://schemas.openxmlformats.org/officeDocument/2006/relationships/image" Target="../media/image26.emf"/><Relationship Id="rId22" Type="http://schemas.openxmlformats.org/officeDocument/2006/relationships/image" Target="../media/image30.emf"/><Relationship Id="rId27" Type="http://schemas.openxmlformats.org/officeDocument/2006/relationships/customXml" Target="../ink/ink29.xml"/><Relationship Id="rId30" Type="http://schemas.openxmlformats.org/officeDocument/2006/relationships/image" Target="../media/image34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ustomXml" Target="../ink/ink35.xml"/><Relationship Id="rId13" Type="http://schemas.openxmlformats.org/officeDocument/2006/relationships/image" Target="../media/image41.emf"/><Relationship Id="rId3" Type="http://schemas.openxmlformats.org/officeDocument/2006/relationships/image" Target="../media/image36.emf"/><Relationship Id="rId7" Type="http://schemas.openxmlformats.org/officeDocument/2006/relationships/image" Target="../media/image38.emf"/><Relationship Id="rId12" Type="http://schemas.openxmlformats.org/officeDocument/2006/relationships/customXml" Target="../ink/ink37.xml"/><Relationship Id="rId2" Type="http://schemas.openxmlformats.org/officeDocument/2006/relationships/customXml" Target="../ink/ink3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4.xml"/><Relationship Id="rId11" Type="http://schemas.openxmlformats.org/officeDocument/2006/relationships/image" Target="../media/image40.emf"/><Relationship Id="rId5" Type="http://schemas.openxmlformats.org/officeDocument/2006/relationships/image" Target="../media/image37.emf"/><Relationship Id="rId10" Type="http://schemas.openxmlformats.org/officeDocument/2006/relationships/customXml" Target="../ink/ink36.xml"/><Relationship Id="rId4" Type="http://schemas.openxmlformats.org/officeDocument/2006/relationships/customXml" Target="../ink/ink33.xml"/><Relationship Id="rId9" Type="http://schemas.openxmlformats.org/officeDocument/2006/relationships/image" Target="../media/image39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emf"/><Relationship Id="rId13" Type="http://schemas.openxmlformats.org/officeDocument/2006/relationships/customXml" Target="../ink/ink42.xml"/><Relationship Id="rId18" Type="http://schemas.openxmlformats.org/officeDocument/2006/relationships/image" Target="../media/image49.emf"/><Relationship Id="rId26" Type="http://schemas.openxmlformats.org/officeDocument/2006/relationships/image" Target="../media/image53.emf"/><Relationship Id="rId3" Type="http://schemas.openxmlformats.org/officeDocument/2006/relationships/slideLayout" Target="../slideLayouts/slideLayout2.xml"/><Relationship Id="rId21" Type="http://schemas.openxmlformats.org/officeDocument/2006/relationships/customXml" Target="../ink/ink46.xml"/><Relationship Id="rId7" Type="http://schemas.openxmlformats.org/officeDocument/2006/relationships/customXml" Target="../ink/ink39.xml"/><Relationship Id="rId12" Type="http://schemas.openxmlformats.org/officeDocument/2006/relationships/image" Target="../media/image46.emf"/><Relationship Id="rId17" Type="http://schemas.openxmlformats.org/officeDocument/2006/relationships/customXml" Target="../ink/ink44.xml"/><Relationship Id="rId25" Type="http://schemas.openxmlformats.org/officeDocument/2006/relationships/customXml" Target="../ink/ink48.xml"/><Relationship Id="rId2" Type="http://schemas.openxmlformats.org/officeDocument/2006/relationships/video" Target="file:///C:\Users\mxtrask840\Dropbox\Physics%20Vids\Physics-CircularMotion-car_Fc_new.avi" TargetMode="External"/><Relationship Id="rId16" Type="http://schemas.openxmlformats.org/officeDocument/2006/relationships/image" Target="../media/image48.emf"/><Relationship Id="rId20" Type="http://schemas.openxmlformats.org/officeDocument/2006/relationships/image" Target="../media/image50.emf"/><Relationship Id="rId1" Type="http://schemas.microsoft.com/office/2007/relationships/media" Target="file:///C:\Users\mxtrask840\Dropbox\Physics%20Vids\Physics-CircularMotion-car_Fc_new.avi" TargetMode="External"/><Relationship Id="rId6" Type="http://schemas.openxmlformats.org/officeDocument/2006/relationships/image" Target="../media/image43.emf"/><Relationship Id="rId11" Type="http://schemas.openxmlformats.org/officeDocument/2006/relationships/customXml" Target="../ink/ink41.xml"/><Relationship Id="rId24" Type="http://schemas.openxmlformats.org/officeDocument/2006/relationships/image" Target="../media/image52.emf"/><Relationship Id="rId5" Type="http://schemas.openxmlformats.org/officeDocument/2006/relationships/customXml" Target="../ink/ink38.xml"/><Relationship Id="rId15" Type="http://schemas.openxmlformats.org/officeDocument/2006/relationships/customXml" Target="../ink/ink43.xml"/><Relationship Id="rId23" Type="http://schemas.openxmlformats.org/officeDocument/2006/relationships/customXml" Target="../ink/ink47.xml"/><Relationship Id="rId28" Type="http://schemas.openxmlformats.org/officeDocument/2006/relationships/image" Target="../media/image54.emf"/><Relationship Id="rId10" Type="http://schemas.openxmlformats.org/officeDocument/2006/relationships/image" Target="../media/image45.emf"/><Relationship Id="rId19" Type="http://schemas.openxmlformats.org/officeDocument/2006/relationships/customXml" Target="../ink/ink45.xml"/><Relationship Id="rId4" Type="http://schemas.openxmlformats.org/officeDocument/2006/relationships/image" Target="../media/image42.png"/><Relationship Id="rId9" Type="http://schemas.openxmlformats.org/officeDocument/2006/relationships/customXml" Target="../ink/ink40.xml"/><Relationship Id="rId14" Type="http://schemas.openxmlformats.org/officeDocument/2006/relationships/image" Target="../media/image47.emf"/><Relationship Id="rId22" Type="http://schemas.openxmlformats.org/officeDocument/2006/relationships/image" Target="../media/image51.emf"/><Relationship Id="rId27" Type="http://schemas.openxmlformats.org/officeDocument/2006/relationships/customXml" Target="../ink/ink4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ustomXml" Target="../ink/ink53.xml"/><Relationship Id="rId13" Type="http://schemas.openxmlformats.org/officeDocument/2006/relationships/image" Target="../media/image60.emf"/><Relationship Id="rId18" Type="http://schemas.openxmlformats.org/officeDocument/2006/relationships/customXml" Target="../ink/ink58.xml"/><Relationship Id="rId26" Type="http://schemas.openxmlformats.org/officeDocument/2006/relationships/customXml" Target="../ink/ink62.xml"/><Relationship Id="rId3" Type="http://schemas.openxmlformats.org/officeDocument/2006/relationships/image" Target="../media/image55.emf"/><Relationship Id="rId21" Type="http://schemas.openxmlformats.org/officeDocument/2006/relationships/image" Target="../media/image64.emf"/><Relationship Id="rId7" Type="http://schemas.openxmlformats.org/officeDocument/2006/relationships/image" Target="../media/image57.emf"/><Relationship Id="rId12" Type="http://schemas.openxmlformats.org/officeDocument/2006/relationships/customXml" Target="../ink/ink55.xml"/><Relationship Id="rId17" Type="http://schemas.openxmlformats.org/officeDocument/2006/relationships/image" Target="../media/image62.emf"/><Relationship Id="rId25" Type="http://schemas.openxmlformats.org/officeDocument/2006/relationships/image" Target="../media/image66.emf"/><Relationship Id="rId2" Type="http://schemas.openxmlformats.org/officeDocument/2006/relationships/customXml" Target="../ink/ink50.xml"/><Relationship Id="rId16" Type="http://schemas.openxmlformats.org/officeDocument/2006/relationships/customXml" Target="../ink/ink57.xml"/><Relationship Id="rId20" Type="http://schemas.openxmlformats.org/officeDocument/2006/relationships/customXml" Target="../ink/ink5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2.xml"/><Relationship Id="rId11" Type="http://schemas.openxmlformats.org/officeDocument/2006/relationships/image" Target="../media/image59.emf"/><Relationship Id="rId24" Type="http://schemas.openxmlformats.org/officeDocument/2006/relationships/customXml" Target="../ink/ink61.xml"/><Relationship Id="rId5" Type="http://schemas.openxmlformats.org/officeDocument/2006/relationships/image" Target="../media/image56.emf"/><Relationship Id="rId15" Type="http://schemas.openxmlformats.org/officeDocument/2006/relationships/image" Target="../media/image61.emf"/><Relationship Id="rId23" Type="http://schemas.openxmlformats.org/officeDocument/2006/relationships/image" Target="../media/image65.emf"/><Relationship Id="rId10" Type="http://schemas.openxmlformats.org/officeDocument/2006/relationships/customXml" Target="../ink/ink54.xml"/><Relationship Id="rId19" Type="http://schemas.openxmlformats.org/officeDocument/2006/relationships/image" Target="../media/image63.emf"/><Relationship Id="rId4" Type="http://schemas.openxmlformats.org/officeDocument/2006/relationships/customXml" Target="../ink/ink51.xml"/><Relationship Id="rId9" Type="http://schemas.openxmlformats.org/officeDocument/2006/relationships/image" Target="../media/image58.emf"/><Relationship Id="rId14" Type="http://schemas.openxmlformats.org/officeDocument/2006/relationships/customXml" Target="../ink/ink56.xml"/><Relationship Id="rId22" Type="http://schemas.openxmlformats.org/officeDocument/2006/relationships/customXml" Target="../ink/ink60.xml"/><Relationship Id="rId27" Type="http://schemas.openxmlformats.org/officeDocument/2006/relationships/image" Target="../media/image67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ustomXml" Target="../ink/ink66.xml"/><Relationship Id="rId3" Type="http://schemas.openxmlformats.org/officeDocument/2006/relationships/image" Target="../media/image68.emf"/><Relationship Id="rId7" Type="http://schemas.openxmlformats.org/officeDocument/2006/relationships/image" Target="../media/image70.emf"/><Relationship Id="rId2" Type="http://schemas.openxmlformats.org/officeDocument/2006/relationships/customXml" Target="../ink/ink6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5.xml"/><Relationship Id="rId11" Type="http://schemas.openxmlformats.org/officeDocument/2006/relationships/image" Target="../media/image72.emf"/><Relationship Id="rId5" Type="http://schemas.openxmlformats.org/officeDocument/2006/relationships/image" Target="../media/image69.emf"/><Relationship Id="rId10" Type="http://schemas.openxmlformats.org/officeDocument/2006/relationships/customXml" Target="../ink/ink67.xml"/><Relationship Id="rId4" Type="http://schemas.openxmlformats.org/officeDocument/2006/relationships/customXml" Target="../ink/ink64.xml"/><Relationship Id="rId9" Type="http://schemas.openxmlformats.org/officeDocument/2006/relationships/image" Target="../media/image71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5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4.emf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7.xml"/><Relationship Id="rId3" Type="http://schemas.openxmlformats.org/officeDocument/2006/relationships/image" Target="../media/image6.emf"/><Relationship Id="rId7" Type="http://schemas.openxmlformats.org/officeDocument/2006/relationships/image" Target="../media/image8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.xml"/><Relationship Id="rId5" Type="http://schemas.openxmlformats.org/officeDocument/2006/relationships/image" Target="../media/image7.emf"/><Relationship Id="rId4" Type="http://schemas.openxmlformats.org/officeDocument/2006/relationships/customXml" Target="../ink/ink5.xml"/><Relationship Id="rId9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11.xml"/><Relationship Id="rId13" Type="http://schemas.openxmlformats.org/officeDocument/2006/relationships/image" Target="../media/image15.emf"/><Relationship Id="rId3" Type="http://schemas.openxmlformats.org/officeDocument/2006/relationships/image" Target="../media/image10.emf"/><Relationship Id="rId7" Type="http://schemas.openxmlformats.org/officeDocument/2006/relationships/image" Target="../media/image12.emf"/><Relationship Id="rId12" Type="http://schemas.openxmlformats.org/officeDocument/2006/relationships/customXml" Target="../ink/ink13.xml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0.xml"/><Relationship Id="rId11" Type="http://schemas.openxmlformats.org/officeDocument/2006/relationships/image" Target="../media/image14.emf"/><Relationship Id="rId5" Type="http://schemas.openxmlformats.org/officeDocument/2006/relationships/image" Target="../media/image11.emf"/><Relationship Id="rId15" Type="http://schemas.openxmlformats.org/officeDocument/2006/relationships/image" Target="../media/image16.emf"/><Relationship Id="rId10" Type="http://schemas.openxmlformats.org/officeDocument/2006/relationships/customXml" Target="../ink/ink12.xml"/><Relationship Id="rId4" Type="http://schemas.openxmlformats.org/officeDocument/2006/relationships/customXml" Target="../ink/ink9.xml"/><Relationship Id="rId9" Type="http://schemas.openxmlformats.org/officeDocument/2006/relationships/image" Target="../media/image13.emf"/><Relationship Id="rId14" Type="http://schemas.openxmlformats.org/officeDocument/2006/relationships/customXml" Target="../ink/ink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C:\Users\mxtrask840\Dropbox\Physics%20Vids\Physics-CircularMotion-centripetal.avi" TargetMode="External"/><Relationship Id="rId1" Type="http://schemas.microsoft.com/office/2007/relationships/media" Target="file:///C:\Users\mxtrask840\Dropbox\Physics%20Vids\Physics-CircularMotion-centripetal.avi" TargetMode="External"/><Relationship Id="rId6" Type="http://schemas.openxmlformats.org/officeDocument/2006/relationships/image" Target="../media/image18.emf"/><Relationship Id="rId5" Type="http://schemas.openxmlformats.org/officeDocument/2006/relationships/customXml" Target="../ink/ink15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500042"/>
            <a:ext cx="4286280" cy="164307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Centripetal Acceleration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500042"/>
            <a:ext cx="4495800" cy="6229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00034" y="500042"/>
            <a:ext cx="8072494" cy="450059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Whenever an object is accelerated there must be a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net force</a:t>
            </a:r>
            <a:r>
              <a:rPr kumimoji="0" lang="en-US" sz="32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acting on it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This force is known as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centripetal force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</a:t>
            </a:r>
            <a:r>
              <a:rPr kumimoji="0" lang="en-US" sz="32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32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This is </a:t>
            </a: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not a new force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, it is simply the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net force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that accelerates an object towards the center of its circular path.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17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847975" y="979488"/>
              <a:ext cx="1998663" cy="742950"/>
            </p14:xfrm>
          </p:contentPart>
        </mc:Choice>
        <mc:Fallback>
          <p:pic>
            <p:nvPicPr>
              <p:cNvPr id="717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37175" y="969424"/>
                <a:ext cx="2020622" cy="7645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171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448425" y="3363913"/>
              <a:ext cx="2587625" cy="792162"/>
            </p14:xfrm>
          </p:contentPart>
        </mc:Choice>
        <mc:Fallback>
          <p:pic>
            <p:nvPicPr>
              <p:cNvPr id="7171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436185" y="3359592"/>
                <a:ext cx="2612464" cy="808725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14282" y="142852"/>
            <a:ext cx="8501122" cy="628654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Examples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1.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 mass is twirled in a circle at the end of a string, the centripetal force is provided by…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tension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2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. When a car rounds a corner on a highway, the centripetal force is provided by…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</a:rPr>
              <a:t>friction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3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. When the Moon circles the Earth, the centripetal force is provided by…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</a:rPr>
              <a:t>gravity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00034" y="500042"/>
            <a:ext cx="8001056" cy="28575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Newton’s Second Law we can help us to determine a formula for centripetal force: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714480" y="1857364"/>
            <a:ext cx="5829300" cy="1143008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800" u="sng" dirty="0" smtClean="0">
                <a:solidFill>
                  <a:schemeClr val="tx1"/>
                </a:solidFill>
                <a:latin typeface="Calibri" pitchFamily="34" charset="0"/>
              </a:rPr>
              <a:t>Example:</a:t>
            </a:r>
          </a:p>
          <a:p>
            <a:r>
              <a:rPr lang="en-US" sz="2800" dirty="0" smtClean="0">
                <a:latin typeface="Calibri" pitchFamily="34" charset="0"/>
              </a:rPr>
              <a:t>A 0.50 kg mass sits on a frictionless table and is attached to hanging weight. The 0.50 kg mass is whirled in a circle of radius 0.20 m at 2.3 m/s. Calculate the centripetal force acting on the mass.</a:t>
            </a:r>
            <a:endParaRPr lang="en-CA" sz="2800" dirty="0" smtClean="0">
              <a:latin typeface="Calibri" pitchFamily="34" charset="0"/>
            </a:endParaRPr>
          </a:p>
          <a:p>
            <a:r>
              <a:rPr lang="en-US" sz="2800" dirty="0" smtClean="0">
                <a:latin typeface="Calibri" pitchFamily="34" charset="0"/>
              </a:rPr>
              <a:t> </a:t>
            </a:r>
            <a:endParaRPr lang="en-CA" sz="2800" dirty="0" smtClean="0">
              <a:latin typeface="Calibri" pitchFamily="34" charset="0"/>
            </a:endParaRPr>
          </a:p>
          <a:p>
            <a:r>
              <a:rPr lang="en-US" sz="2800" dirty="0" smtClean="0">
                <a:latin typeface="Calibri" pitchFamily="34" charset="0"/>
              </a:rPr>
              <a:t> </a:t>
            </a:r>
            <a:endParaRPr lang="en-CA" sz="2800" dirty="0" smtClean="0">
              <a:latin typeface="Calibri" pitchFamily="34" charset="0"/>
            </a:endParaRPr>
          </a:p>
          <a:p>
            <a:r>
              <a:rPr lang="en-US" sz="2800" dirty="0" smtClean="0">
                <a:latin typeface="Calibri" pitchFamily="34" charset="0"/>
              </a:rPr>
              <a:t> </a:t>
            </a:r>
            <a:endParaRPr lang="en-CA" sz="2800" dirty="0" smtClean="0">
              <a:latin typeface="Calibri" pitchFamily="34" charset="0"/>
            </a:endParaRPr>
          </a:p>
          <a:p>
            <a:r>
              <a:rPr lang="en-US" sz="2800" dirty="0" smtClean="0">
                <a:latin typeface="Calibri" pitchFamily="34" charset="0"/>
              </a:rPr>
              <a:t> </a:t>
            </a:r>
            <a:endParaRPr lang="en-CA" sz="2800" dirty="0" smtClean="0">
              <a:latin typeface="Calibri" pitchFamily="34" charset="0"/>
            </a:endParaRPr>
          </a:p>
          <a:p>
            <a:r>
              <a:rPr lang="en-US" sz="2800" dirty="0" smtClean="0">
                <a:latin typeface="Calibri" pitchFamily="34" charset="0"/>
              </a:rPr>
              <a:t> </a:t>
            </a:r>
            <a:endParaRPr lang="en-CA" sz="2800" dirty="0" smtClean="0">
              <a:latin typeface="Calibri" pitchFamily="34" charset="0"/>
            </a:endParaRPr>
          </a:p>
          <a:p>
            <a:r>
              <a:rPr lang="en-US" sz="2800" dirty="0" smtClean="0">
                <a:latin typeface="Calibri" pitchFamily="34" charset="0"/>
              </a:rPr>
              <a:t>Calculate the mass of the </a:t>
            </a:r>
            <a:br>
              <a:rPr lang="en-US" sz="2800" dirty="0" smtClean="0">
                <a:latin typeface="Calibri" pitchFamily="34" charset="0"/>
              </a:rPr>
            </a:br>
            <a:r>
              <a:rPr lang="en-US" sz="2800" dirty="0" smtClean="0">
                <a:latin typeface="Calibri" pitchFamily="34" charset="0"/>
              </a:rPr>
              <a:t>hanging weight.</a:t>
            </a:r>
            <a:endParaRPr lang="en-CA" sz="2800" dirty="0">
              <a:latin typeface="Calibri" pitchFamily="34" charset="0"/>
            </a:endParaRPr>
          </a:p>
        </p:txBody>
      </p:sp>
      <p:pic>
        <p:nvPicPr>
          <p:cNvPr id="3" name="Physics-CircularMotion-circ.avi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45157" y="1844824"/>
            <a:ext cx="4704523" cy="352839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9218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88913" y="2420938"/>
              <a:ext cx="1400175" cy="458787"/>
            </p14:xfrm>
          </p:contentPart>
        </mc:Choice>
        <mc:Fallback>
          <p:pic>
            <p:nvPicPr>
              <p:cNvPr id="9218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80992" y="2409414"/>
                <a:ext cx="1413856" cy="4865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9219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782763" y="2344738"/>
              <a:ext cx="622300" cy="746125"/>
            </p14:xfrm>
          </p:contentPart>
        </mc:Choice>
        <mc:Fallback>
          <p:pic>
            <p:nvPicPr>
              <p:cNvPr id="9219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775205" y="2329261"/>
                <a:ext cx="634537" cy="7770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9220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68300" y="3421063"/>
              <a:ext cx="209550" cy="93662"/>
            </p14:xfrm>
          </p:contentPart>
        </mc:Choice>
        <mc:Fallback>
          <p:pic>
            <p:nvPicPr>
              <p:cNvPr id="9220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58219" y="3404852"/>
                <a:ext cx="226832" cy="12428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9221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98513" y="3027363"/>
              <a:ext cx="2320925" cy="627062"/>
            </p14:xfrm>
          </p:contentPart>
        </mc:Choice>
        <mc:Fallback>
          <p:pic>
            <p:nvPicPr>
              <p:cNvPr id="9221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83033" y="3012244"/>
                <a:ext cx="2341805" cy="6583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9222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454150" y="3784600"/>
              <a:ext cx="812800" cy="217488"/>
            </p14:xfrm>
          </p:contentPart>
        </mc:Choice>
        <mc:Fallback>
          <p:pic>
            <p:nvPicPr>
              <p:cNvPr id="9222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439031" y="3772717"/>
                <a:ext cx="832598" cy="2444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9223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92125" y="4062413"/>
              <a:ext cx="1639888" cy="368300"/>
            </p14:xfrm>
          </p:contentPart>
        </mc:Choice>
        <mc:Fallback>
          <p:pic>
            <p:nvPicPr>
              <p:cNvPr id="9223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85286" y="4052692"/>
                <a:ext cx="1649966" cy="3902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9224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68413" y="5314950"/>
              <a:ext cx="706437" cy="601663"/>
            </p14:xfrm>
          </p:contentPart>
        </mc:Choice>
        <mc:Fallback>
          <p:pic>
            <p:nvPicPr>
              <p:cNvPr id="9224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261932" y="5301268"/>
                <a:ext cx="716879" cy="6297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9225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178050" y="5313363"/>
              <a:ext cx="603250" cy="390525"/>
            </p14:xfrm>
          </p:contentPart>
        </mc:Choice>
        <mc:Fallback>
          <p:pic>
            <p:nvPicPr>
              <p:cNvPr id="9225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170491" y="5298966"/>
                <a:ext cx="613688" cy="4196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9226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51163" y="5426075"/>
              <a:ext cx="533400" cy="466725"/>
            </p14:xfrm>
          </p:contentPart>
        </mc:Choice>
        <mc:Fallback>
          <p:pic>
            <p:nvPicPr>
              <p:cNvPr id="9226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2936046" y="5410950"/>
                <a:ext cx="563993" cy="4980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9227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62100" y="6099175"/>
              <a:ext cx="714375" cy="242888"/>
            </p14:xfrm>
          </p:contentPart>
        </mc:Choice>
        <mc:Fallback>
          <p:pic>
            <p:nvPicPr>
              <p:cNvPr id="9227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1552738" y="6084422"/>
                <a:ext cx="726977" cy="2720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9228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76513" y="5794375"/>
              <a:ext cx="576262" cy="808038"/>
            </p14:xfrm>
          </p:contentPart>
        </mc:Choice>
        <mc:Fallback>
          <p:pic>
            <p:nvPicPr>
              <p:cNvPr id="9228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2570754" y="5782137"/>
                <a:ext cx="586340" cy="8353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9229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562350" y="5810250"/>
              <a:ext cx="1336675" cy="649288"/>
            </p14:xfrm>
          </p:contentPart>
        </mc:Choice>
        <mc:Fallback>
          <p:pic>
            <p:nvPicPr>
              <p:cNvPr id="9229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3556230" y="5795853"/>
                <a:ext cx="1349275" cy="6683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9230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189538" y="6032500"/>
              <a:ext cx="722312" cy="473075"/>
            </p14:xfrm>
          </p:contentPart>
        </mc:Choice>
        <mc:Fallback>
          <p:pic>
            <p:nvPicPr>
              <p:cNvPr id="9230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5178376" y="6026740"/>
                <a:ext cx="747157" cy="4921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9231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50875" y="3621088"/>
              <a:ext cx="2303463" cy="79375"/>
            </p14:xfrm>
          </p:contentPart>
        </mc:Choice>
        <mc:Fallback>
          <p:pic>
            <p:nvPicPr>
              <p:cNvPr id="9231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644395" y="3616758"/>
                <a:ext cx="2314262" cy="9705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87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88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Example: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 car traveling at 14 m/s goes around an unbanked curve in the road that has a radius of 96 m.  What is its centripetal acceleration?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0242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92200" y="2100263"/>
              <a:ext cx="1474788" cy="984250"/>
            </p14:xfrm>
          </p:contentPart>
        </mc:Choice>
        <mc:Fallback>
          <p:pic>
            <p:nvPicPr>
              <p:cNvPr id="10242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76361" y="2084417"/>
                <a:ext cx="1494586" cy="101558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0243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677988" y="3548063"/>
              <a:ext cx="166687" cy="214312"/>
            </p14:xfrm>
          </p:contentPart>
        </mc:Choice>
        <mc:Fallback>
          <p:pic>
            <p:nvPicPr>
              <p:cNvPr id="10243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70428" y="3544101"/>
                <a:ext cx="180008" cy="2233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0244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185988" y="3173413"/>
              <a:ext cx="1071562" cy="554037"/>
            </p14:xfrm>
          </p:contentPart>
        </mc:Choice>
        <mc:Fallback>
          <p:pic>
            <p:nvPicPr>
              <p:cNvPr id="10244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170510" y="3157213"/>
                <a:ext cx="1092799" cy="5799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0245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74863" y="3773488"/>
              <a:ext cx="1336675" cy="485775"/>
            </p14:xfrm>
          </p:contentPart>
        </mc:Choice>
        <mc:Fallback>
          <p:pic>
            <p:nvPicPr>
              <p:cNvPr id="10245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066943" y="3763405"/>
                <a:ext cx="1351075" cy="5095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0246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681163" y="4562475"/>
              <a:ext cx="212725" cy="127000"/>
            </p14:xfrm>
          </p:contentPart>
        </mc:Choice>
        <mc:Fallback>
          <p:pic>
            <p:nvPicPr>
              <p:cNvPr id="10246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673604" y="4546961"/>
                <a:ext cx="225683" cy="1558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0247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211388" y="4464050"/>
              <a:ext cx="1398587" cy="320675"/>
            </p14:xfrm>
          </p:contentPart>
        </mc:Choice>
        <mc:Fallback>
          <p:pic>
            <p:nvPicPr>
              <p:cNvPr id="10247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204908" y="4449294"/>
                <a:ext cx="1409387" cy="351627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latin typeface="Calibri" pitchFamily="34" charset="0"/>
              </a:rPr>
              <a:t>What is the minimum coefficient of friction between the road and the car’s tires in the last question?</a:t>
            </a:r>
            <a:endParaRPr lang="en-CA" sz="2800" dirty="0">
              <a:latin typeface="Calibri" pitchFamily="34" charset="0"/>
            </a:endParaRPr>
          </a:p>
        </p:txBody>
      </p:sp>
      <p:pic>
        <p:nvPicPr>
          <p:cNvPr id="5" name="Physics-CircularMotion-car_Fc_new.avi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592149" y="908720"/>
            <a:ext cx="5280587" cy="396044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3525" y="1116013"/>
              <a:ext cx="1635125" cy="698500"/>
            </p14:xfrm>
          </p:contentPart>
        </mc:Choice>
        <mc:Fallback>
          <p:pic>
            <p:nvPicPr>
              <p:cNvPr id="2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53805" y="1104851"/>
                <a:ext cx="1650245" cy="7168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126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308100" y="2216150"/>
              <a:ext cx="565150" cy="2386013"/>
            </p14:xfrm>
          </p:contentPart>
        </mc:Choice>
        <mc:Fallback>
          <p:pic>
            <p:nvPicPr>
              <p:cNvPr id="1126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300901" y="2202470"/>
                <a:ext cx="577749" cy="24158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126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5588" y="2611438"/>
              <a:ext cx="657225" cy="360362"/>
            </p14:xfrm>
          </p:contentPart>
        </mc:Choice>
        <mc:Fallback>
          <p:pic>
            <p:nvPicPr>
              <p:cNvPr id="1126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43351" y="2595598"/>
                <a:ext cx="674142" cy="3884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126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60575" y="3414713"/>
              <a:ext cx="1085850" cy="1098550"/>
            </p14:xfrm>
          </p:contentPart>
        </mc:Choice>
        <mc:Fallback>
          <p:pic>
            <p:nvPicPr>
              <p:cNvPr id="1126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053014" y="3409674"/>
                <a:ext cx="1099891" cy="11201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1270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36600" y="3727450"/>
              <a:ext cx="220663" cy="104775"/>
            </p14:xfrm>
          </p:contentPart>
        </mc:Choice>
        <mc:Fallback>
          <p:pic>
            <p:nvPicPr>
              <p:cNvPr id="11270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29761" y="3713768"/>
                <a:ext cx="232182" cy="1321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1271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08038" y="5026025"/>
              <a:ext cx="212725" cy="139700"/>
            </p14:xfrm>
          </p:contentPart>
        </mc:Choice>
        <mc:Fallback>
          <p:pic>
            <p:nvPicPr>
              <p:cNvPr id="11271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02279" y="5011983"/>
                <a:ext cx="222083" cy="1663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1272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373188" y="4840288"/>
              <a:ext cx="687387" cy="830262"/>
            </p14:xfrm>
          </p:contentPart>
        </mc:Choice>
        <mc:Fallback>
          <p:pic>
            <p:nvPicPr>
              <p:cNvPr id="11272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365626" y="4827692"/>
                <a:ext cx="697469" cy="85725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1273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347913" y="4773613"/>
              <a:ext cx="1079500" cy="306387"/>
            </p14:xfrm>
          </p:contentPart>
        </mc:Choice>
        <mc:Fallback>
          <p:pic>
            <p:nvPicPr>
              <p:cNvPr id="11273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334608" y="4767825"/>
                <a:ext cx="1096041" cy="3208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1274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311400" y="5091113"/>
              <a:ext cx="1236663" cy="428625"/>
            </p14:xfrm>
          </p:contentPart>
        </mc:Choice>
        <mc:Fallback>
          <p:pic>
            <p:nvPicPr>
              <p:cNvPr id="11274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2301319" y="5076754"/>
                <a:ext cx="1250704" cy="4512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1275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90625" y="5915025"/>
              <a:ext cx="233363" cy="125413"/>
            </p14:xfrm>
          </p:contentPart>
        </mc:Choice>
        <mc:Fallback>
          <p:pic>
            <p:nvPicPr>
              <p:cNvPr id="11275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1185951" y="5905682"/>
                <a:ext cx="241274" cy="1412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11276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778000" y="5840413"/>
              <a:ext cx="284163" cy="292100"/>
            </p14:xfrm>
          </p:contentPart>
        </mc:Choice>
        <mc:Fallback>
          <p:pic>
            <p:nvPicPr>
              <p:cNvPr id="11276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1764674" y="5829248"/>
                <a:ext cx="306493" cy="3165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11277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236788" y="5807075"/>
              <a:ext cx="561975" cy="292100"/>
            </p14:xfrm>
          </p:contentPart>
        </mc:Choice>
        <mc:Fallback>
          <p:pic>
            <p:nvPicPr>
              <p:cNvPr id="11277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2222388" y="5793388"/>
                <a:ext cx="579975" cy="319833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77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8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Example: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 plane makes a complete circle with a radius of 3622 m in 2.10 min.  What is the speed of the plane?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229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89025" y="1782763"/>
              <a:ext cx="1916113" cy="942975"/>
            </p14:xfrm>
          </p:contentPart>
        </mc:Choice>
        <mc:Fallback>
          <p:pic>
            <p:nvPicPr>
              <p:cNvPr id="1229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82544" y="1768366"/>
                <a:ext cx="1928354" cy="9663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2291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279775" y="1600200"/>
              <a:ext cx="1639888" cy="427038"/>
            </p14:xfrm>
          </p:contentPart>
        </mc:Choice>
        <mc:Fallback>
          <p:pic>
            <p:nvPicPr>
              <p:cNvPr id="12291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64654" y="1589758"/>
                <a:ext cx="1669770" cy="4479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2292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337300" y="1581150"/>
              <a:ext cx="2292350" cy="482600"/>
            </p14:xfrm>
          </p:contentPart>
        </mc:Choice>
        <mc:Fallback>
          <p:pic>
            <p:nvPicPr>
              <p:cNvPr id="12292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330820" y="1567464"/>
                <a:ext cx="2303509" cy="5056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2293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220075" y="1958975"/>
              <a:ext cx="471488" cy="238125"/>
            </p14:xfrm>
          </p:contentPart>
        </mc:Choice>
        <mc:Fallback>
          <p:pic>
            <p:nvPicPr>
              <p:cNvPr id="12293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204599" y="1951781"/>
                <a:ext cx="502801" cy="25071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2294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584575" y="2224088"/>
              <a:ext cx="779463" cy="328612"/>
            </p14:xfrm>
          </p:contentPart>
        </mc:Choice>
        <mc:Fallback>
          <p:pic>
            <p:nvPicPr>
              <p:cNvPr id="12294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569814" y="2215450"/>
                <a:ext cx="803585" cy="3444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2295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599238" y="2522538"/>
              <a:ext cx="144462" cy="80962"/>
            </p14:xfrm>
          </p:contentPart>
        </mc:Choice>
        <mc:Fallback>
          <p:pic>
            <p:nvPicPr>
              <p:cNvPr id="12295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592033" y="2506346"/>
                <a:ext cx="156350" cy="1101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2296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042150" y="2492375"/>
              <a:ext cx="695325" cy="274638"/>
            </p14:xfrm>
          </p:contentPart>
        </mc:Choice>
        <mc:Fallback>
          <p:pic>
            <p:nvPicPr>
              <p:cNvPr id="12296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026306" y="2482297"/>
                <a:ext cx="719091" cy="29335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2297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39875" y="3087688"/>
              <a:ext cx="171450" cy="128587"/>
            </p14:xfrm>
          </p:contentPart>
        </mc:Choice>
        <mc:Fallback>
          <p:pic>
            <p:nvPicPr>
              <p:cNvPr id="12297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532671" y="3073641"/>
                <a:ext cx="183336" cy="1498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2298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146300" y="2952750"/>
              <a:ext cx="31750" cy="342900"/>
            </p14:xfrm>
          </p:contentPart>
        </mc:Choice>
        <mc:Fallback>
          <p:pic>
            <p:nvPicPr>
              <p:cNvPr id="12298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131507" y="2940157"/>
                <a:ext cx="58088" cy="36736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2299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322513" y="2962275"/>
              <a:ext cx="309562" cy="290513"/>
            </p14:xfrm>
          </p:contentPart>
        </mc:Choice>
        <mc:Fallback>
          <p:pic>
            <p:nvPicPr>
              <p:cNvPr id="12299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307395" y="2952195"/>
                <a:ext cx="337999" cy="3157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2300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795588" y="2909888"/>
              <a:ext cx="465137" cy="465137"/>
            </p14:xfrm>
          </p:contentPart>
        </mc:Choice>
        <mc:Fallback>
          <p:pic>
            <p:nvPicPr>
              <p:cNvPr id="12300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781187" y="2901968"/>
                <a:ext cx="488898" cy="4827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2301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116263" y="2058988"/>
              <a:ext cx="1673225" cy="152400"/>
            </p14:xfrm>
          </p:contentPart>
        </mc:Choice>
        <mc:Fallback>
          <p:pic>
            <p:nvPicPr>
              <p:cNvPr id="12301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109783" y="2054304"/>
                <a:ext cx="1684385" cy="1635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2302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855788" y="3513138"/>
              <a:ext cx="1703387" cy="93662"/>
            </p14:xfrm>
          </p:contentPart>
        </mc:Choice>
        <mc:Fallback>
          <p:pic>
            <p:nvPicPr>
              <p:cNvPr id="12302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848589" y="3505933"/>
                <a:ext cx="1716346" cy="106631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14282" y="228600"/>
            <a:ext cx="8715436" cy="627223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One last note on a little thing called centri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fugal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force. While centripetal means center-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seeking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centrifugal means center- 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fleeing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Centrifugal force is actually an 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apparent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force - it does not exist. It is simply the apparent force that causes a rotating object to move in a straight line.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However, Newton’s First Law tells us that we do not need a force to keep an object moving in a straight line, you only need a force to 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deflect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an object from moving in a straight line.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In reality what we seem to feel as centrifugal force is really…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331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949450" y="5868988"/>
              <a:ext cx="254000" cy="376237"/>
            </p14:xfrm>
          </p:contentPart>
        </mc:Choice>
        <mc:Fallback>
          <p:pic>
            <p:nvPicPr>
              <p:cNvPr id="1331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35419" y="5854947"/>
                <a:ext cx="271989" cy="40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3315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316163" y="5864225"/>
              <a:ext cx="503237" cy="377825"/>
            </p14:xfrm>
          </p:contentPart>
        </mc:Choice>
        <mc:Fallback>
          <p:pic>
            <p:nvPicPr>
              <p:cNvPr id="13315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02484" y="5855589"/>
                <a:ext cx="520156" cy="4001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3316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09888" y="5948363"/>
              <a:ext cx="15875" cy="247650"/>
            </p14:xfrm>
          </p:contentPart>
        </mc:Choice>
        <mc:Fallback>
          <p:pic>
            <p:nvPicPr>
              <p:cNvPr id="13316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898343" y="5944403"/>
                <a:ext cx="40770" cy="2580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3317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033713" y="6011863"/>
              <a:ext cx="185737" cy="184150"/>
            </p14:xfrm>
          </p:contentPart>
        </mc:Choice>
        <mc:Fallback>
          <p:pic>
            <p:nvPicPr>
              <p:cNvPr id="13317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019315" y="5999275"/>
                <a:ext cx="203375" cy="1999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3318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398838" y="5803900"/>
              <a:ext cx="30162" cy="400050"/>
            </p14:xfrm>
          </p:contentPart>
        </mc:Choice>
        <mc:Fallback>
          <p:pic>
            <p:nvPicPr>
              <p:cNvPr id="13318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385911" y="5792017"/>
                <a:ext cx="48834" cy="426336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14282" y="228600"/>
            <a:ext cx="8715436" cy="627223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Example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When riding in the backseat of a car that is turning a corner, you slide across the seat, seeming to accelerate outwards, away from the center of the turning circle.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In reality your forward inertia you had before the car started to turn makes you want to continue in a straight </a:t>
            </a: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line.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It is not until you slide into the side door and it exerts a centripetal force (normal force in this case) that accelerates you towards the center of the turn.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428596" y="357166"/>
            <a:ext cx="8215370" cy="150019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This unit we will investigate the special case of kinematics and dynamics of objects in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uniform circular motion 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–</a:t>
            </a:r>
            <a:r>
              <a:rPr kumimoji="0" lang="en-US" sz="2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traveling in a circle at a constant speed.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28596" y="2000240"/>
            <a:ext cx="8215370" cy="10001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First let’s consider a mass on a string being twirled overhead at a constant speed.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28596" y="3143248"/>
            <a:ext cx="8215342" cy="33575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Let’s determine the speed of the object.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Remember that speed is defined as: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02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011488" y="4678363"/>
              <a:ext cx="220662" cy="368300"/>
            </p14:xfrm>
          </p:contentPart>
        </mc:Choice>
        <mc:Fallback>
          <p:pic>
            <p:nvPicPr>
              <p:cNvPr id="102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98169" y="4667562"/>
                <a:ext cx="244060" cy="3935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02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397250" y="4779963"/>
              <a:ext cx="158750" cy="161925"/>
            </p14:xfrm>
          </p:contentPart>
        </mc:Choice>
        <mc:Fallback>
          <p:pic>
            <p:nvPicPr>
              <p:cNvPr id="102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390410" y="4765929"/>
                <a:ext cx="170269" cy="1896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02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51275" y="4365625"/>
              <a:ext cx="461963" cy="1146175"/>
            </p14:xfrm>
          </p:contentPart>
        </mc:Choice>
        <mc:Fallback>
          <p:pic>
            <p:nvPicPr>
              <p:cNvPr id="102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842994" y="4349786"/>
                <a:ext cx="476366" cy="117065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28596" y="571480"/>
            <a:ext cx="8215342" cy="5857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We define the period of motion (T) as the time it takes to complete one rotation.  How far does it travel in one rotation?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We can find the circumference of the circular path by: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Therefore the speed of an object in </a:t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uniform circular motion is: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4" name="Oval 2"/>
          <p:cNvSpPr>
            <a:spLocks noChangeArrowheads="1"/>
          </p:cNvSpPr>
          <p:nvPr/>
        </p:nvSpPr>
        <p:spPr bwMode="auto">
          <a:xfrm>
            <a:off x="6500826" y="2500306"/>
            <a:ext cx="1600200" cy="160020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857488" y="4286256"/>
            <a:ext cx="3314700" cy="1374992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05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411413" y="2492375"/>
              <a:ext cx="1798637" cy="649288"/>
            </p14:xfrm>
          </p:contentPart>
        </mc:Choice>
        <mc:Fallback>
          <p:pic>
            <p:nvPicPr>
              <p:cNvPr id="205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95212" y="2476539"/>
                <a:ext cx="1820238" cy="6802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051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105150" y="4721225"/>
              <a:ext cx="523875" cy="473075"/>
            </p14:xfrm>
          </p:contentPart>
        </mc:Choice>
        <mc:Fallback>
          <p:pic>
            <p:nvPicPr>
              <p:cNvPr id="2051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091108" y="4715825"/>
                <a:ext cx="541878" cy="4928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51288" y="4306888"/>
              <a:ext cx="757237" cy="1135062"/>
            </p14:xfrm>
          </p:contentPart>
        </mc:Choice>
        <mc:Fallback>
          <p:pic>
            <p:nvPicPr>
              <p:cNvPr id="2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944087" y="4291768"/>
                <a:ext cx="768399" cy="11548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053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068888" y="4341813"/>
              <a:ext cx="903287" cy="1152525"/>
            </p14:xfrm>
          </p:contentPart>
        </mc:Choice>
        <mc:Fallback>
          <p:pic>
            <p:nvPicPr>
              <p:cNvPr id="2053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062768" y="4326691"/>
                <a:ext cx="914088" cy="1182769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00034" y="357166"/>
            <a:ext cx="8072494" cy="6215106"/>
          </a:xfrm>
          <a:prstGeom prst="roundRect">
            <a:avLst>
              <a:gd name="adj" fmla="val 6858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Ok so we’ve figured out its speed, but is the mass accelerating?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Remember that the mass is traveling at a constant speed.  However, acceleration is defined as: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28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So how does the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velocity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of the mass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change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with respect to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time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07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08250" y="2743200"/>
              <a:ext cx="382588" cy="288925"/>
            </p14:xfrm>
          </p:contentPart>
        </mc:Choice>
        <mc:Fallback>
          <p:pic>
            <p:nvPicPr>
              <p:cNvPr id="307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92399" y="2727690"/>
                <a:ext cx="404563" cy="3199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075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267075" y="2336800"/>
              <a:ext cx="1939925" cy="1035050"/>
            </p14:xfrm>
          </p:contentPart>
        </mc:Choice>
        <mc:Fallback>
          <p:pic>
            <p:nvPicPr>
              <p:cNvPr id="3075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58795" y="2328520"/>
                <a:ext cx="1957204" cy="10494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076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765425" y="4449763"/>
              <a:ext cx="506413" cy="457200"/>
            </p14:xfrm>
          </p:contentPart>
        </mc:Choice>
        <mc:Fallback>
          <p:pic>
            <p:nvPicPr>
              <p:cNvPr id="3076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56427" y="4435363"/>
                <a:ext cx="530888" cy="47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077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530600" y="4338638"/>
              <a:ext cx="1109663" cy="452437"/>
            </p14:xfrm>
          </p:contentPart>
        </mc:Choice>
        <mc:Fallback>
          <p:pic>
            <p:nvPicPr>
              <p:cNvPr id="3077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516165" y="4327471"/>
                <a:ext cx="1137089" cy="4790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078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043488" y="4287838"/>
              <a:ext cx="1187450" cy="817562"/>
            </p14:xfrm>
          </p:contentPart>
        </mc:Choice>
        <mc:Fallback>
          <p:pic>
            <p:nvPicPr>
              <p:cNvPr id="3078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028006" y="4276683"/>
                <a:ext cx="1210853" cy="8445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079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979988" y="4873625"/>
              <a:ext cx="1062037" cy="66675"/>
            </p14:xfrm>
          </p:contentPart>
        </mc:Choice>
        <mc:Fallback>
          <p:pic>
            <p:nvPicPr>
              <p:cNvPr id="3079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971348" y="4866777"/>
                <a:ext cx="1076077" cy="810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080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029200" y="4999038"/>
              <a:ext cx="825500" cy="33337"/>
            </p14:xfrm>
          </p:contentPart>
        </mc:Choice>
        <mc:Fallback>
          <p:pic>
            <p:nvPicPr>
              <p:cNvPr id="3080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022000" y="4984544"/>
                <a:ext cx="836660" cy="57615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00034" y="500042"/>
            <a:ext cx="8215370" cy="6000792"/>
          </a:xfrm>
          <a:prstGeom prst="roundRect">
            <a:avLst>
              <a:gd name="adj" fmla="val 10025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2800" dirty="0"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2800" dirty="0"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2800" dirty="0"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2800" dirty="0"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Notice that the direction of the velocity at any time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is tangent to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its path.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2" name="Oval 2"/>
          <p:cNvSpPr>
            <a:spLocks noChangeArrowheads="1"/>
          </p:cNvSpPr>
          <p:nvPr/>
        </p:nvSpPr>
        <p:spPr bwMode="auto">
          <a:xfrm>
            <a:off x="2786050" y="928670"/>
            <a:ext cx="3286148" cy="321471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71472" y="214290"/>
            <a:ext cx="8072494" cy="214314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So even though it may be traveling at a </a:t>
            </a:r>
            <a:r>
              <a:rPr kumimoji="0" lang="en-US" sz="2800" i="1" u="sng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constant speed</a:t>
            </a:r>
            <a:r>
              <a:rPr kumimoji="0" lang="en-US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any body traveling in a circular path is </a:t>
            </a:r>
            <a:r>
              <a:rPr kumimoji="0" lang="en-US" sz="2800" b="1" i="0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accelerating</a:t>
            </a:r>
            <a:r>
              <a:rPr kumimoji="0" lang="en-US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because the </a:t>
            </a:r>
            <a:r>
              <a:rPr kumimoji="0" lang="en-US" sz="28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direction</a:t>
            </a:r>
            <a:r>
              <a:rPr kumimoji="0" lang="en-US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of its velocity is always changing.</a:t>
            </a: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71472" y="2500306"/>
            <a:ext cx="8072494" cy="314327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The acceleration of an object in uniform circular motion is: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071670" y="3357562"/>
            <a:ext cx="5000660" cy="1714512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en-US" sz="48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= </a:t>
            </a:r>
            <a:r>
              <a:rPr lang="en-US" sz="4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v</a:t>
            </a:r>
            <a:r>
              <a:rPr lang="en-US" sz="4800" u="sng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 </a:t>
            </a:r>
            <a:r>
              <a:rPr lang="en-US" sz="48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=  </a:t>
            </a:r>
            <a:r>
              <a:rPr lang="en-US" sz="4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r>
              <a:rPr lang="el-GR" sz="4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</a:rPr>
              <a:t>π</a:t>
            </a:r>
            <a:r>
              <a:rPr lang="en-US" sz="4800" u="sng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</a:rPr>
              <a:t>2</a:t>
            </a:r>
            <a:r>
              <a:rPr lang="en-US" sz="4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</a:rPr>
              <a:t>r</a:t>
            </a:r>
          </a:p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</a:rPr>
              <a:t>	   r           T</a:t>
            </a:r>
            <a:r>
              <a:rPr lang="en-US" sz="48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</a:rPr>
              <a:t>2</a:t>
            </a:r>
            <a:endParaRPr lang="en-US" sz="4800" baseline="30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28596" y="428604"/>
            <a:ext cx="8358246" cy="600079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Let’s do a quick derivation of this formula: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3214678" y="1643050"/>
            <a:ext cx="2286000" cy="2286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It is important to note from the above derivation that the direction of the change in velocity is always</a:t>
            </a:r>
            <a:r>
              <a:rPr lang="en-US" sz="3200" dirty="0">
                <a:latin typeface="Calibri" pitchFamily="34" charset="0"/>
              </a:rPr>
              <a:t> </a:t>
            </a:r>
            <a:r>
              <a:rPr lang="en-US" sz="3200" b="1" dirty="0" smtClean="0">
                <a:latin typeface="Calibri" pitchFamily="34" charset="0"/>
              </a:rPr>
              <a:t>towards the centre of the circle</a:t>
            </a:r>
            <a:r>
              <a:rPr lang="en-US" sz="3200" dirty="0" smtClean="0">
                <a:latin typeface="Calibri" pitchFamily="34" charset="0"/>
              </a:rPr>
              <a:t>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Therefore the acceleration of an object in circular motion is always towards the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center of the circle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This is the definition of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centripetal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, which means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center-seeking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972452" cy="6188224"/>
          </a:xfrm>
        </p:spPr>
        <p:txBody>
          <a:bodyPr/>
          <a:lstStyle/>
          <a:p>
            <a:pPr>
              <a:buNone/>
            </a:pPr>
            <a:r>
              <a:rPr lang="en-CA" dirty="0" smtClean="0"/>
              <a:t>We can also derive the formula by limits...</a:t>
            </a:r>
            <a:endParaRPr lang="en-CA" dirty="0"/>
          </a:p>
        </p:txBody>
      </p:sp>
      <p:pic>
        <p:nvPicPr>
          <p:cNvPr id="5" name="Physics-CircularMotion-centripetal.avi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11560" y="836712"/>
            <a:ext cx="7776864" cy="5832648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14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741863" y="4121150"/>
              <a:ext cx="50800" cy="28575"/>
            </p14:xfrm>
          </p:contentPart>
        </mc:Choice>
        <mc:Fallback>
          <p:pic>
            <p:nvPicPr>
              <p:cNvPr id="614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737179" y="4106320"/>
                <a:ext cx="70616" cy="56427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266</TotalTime>
  <Words>628</Words>
  <Application>Microsoft Office PowerPoint</Application>
  <PresentationFormat>On-screen Show (4:3)</PresentationFormat>
  <Paragraphs>83</Paragraphs>
  <Slides>18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Oriel</vt:lpstr>
      <vt:lpstr>Centripetal Acceleration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Centripetal Acceleration</dc:title>
  <dc:creator> Hansen</dc:creator>
  <cp:lastModifiedBy>Matt Trask</cp:lastModifiedBy>
  <cp:revision>27</cp:revision>
  <dcterms:created xsi:type="dcterms:W3CDTF">2007-10-11T15:36:18Z</dcterms:created>
  <dcterms:modified xsi:type="dcterms:W3CDTF">2013-01-07T16:28:31Z</dcterms:modified>
</cp:coreProperties>
</file>