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C19077-A60E-4D9E-9443-BE25FFDC74DA}" type="datetimeFigureOut">
              <a:rPr lang="en-US" smtClean="0"/>
              <a:pPr/>
              <a:t>11/25/2009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</a:t>
            </a:r>
            <a:endParaRPr lang="en-US" sz="8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19126"/>
            <a:ext cx="3471866" cy="4729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286808" cy="11430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u="sng" dirty="0"/>
              <a:t>Force:</a:t>
            </a:r>
            <a:r>
              <a:rPr lang="en-US" sz="2800" dirty="0"/>
              <a:t> </a:t>
            </a:r>
            <a:r>
              <a:rPr lang="en-US" sz="2800" dirty="0" smtClean="0"/>
              <a:t>Any </a:t>
            </a:r>
            <a:r>
              <a:rPr lang="en-US" sz="2800" dirty="0"/>
              <a:t>push or </a:t>
            </a:r>
            <a:r>
              <a:rPr lang="en-US" sz="2800" dirty="0" smtClean="0"/>
              <a:t>pull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The units of force are </a:t>
            </a:r>
            <a:r>
              <a:rPr lang="en-US" sz="2800" dirty="0" err="1"/>
              <a:t>Newtons</a:t>
            </a:r>
            <a:r>
              <a:rPr lang="en-US" sz="2800" dirty="0"/>
              <a:t> (N)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500174"/>
            <a:ext cx="8286808" cy="428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four fundamental forces that make up all of the forces in the universe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Gravitational Force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Electromagnetic force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Strong Nuclear Force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Weak Nuclear Force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  <a:prstGeom prst="round2Diag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of Gravity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85992"/>
            <a:ext cx="3990978" cy="43858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6072230"/>
          </a:xfrm>
          <a:prstGeom prst="round2DiagRect">
            <a:avLst>
              <a:gd name="adj1" fmla="val 11078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/>
              <a:t>Force of Gravity:</a:t>
            </a:r>
            <a:r>
              <a:rPr lang="en-US" sz="2800" dirty="0"/>
              <a:t> Any two </a:t>
            </a:r>
            <a:r>
              <a:rPr lang="en-US" sz="2800" dirty="0" smtClean="0"/>
              <a:t>objects will </a:t>
            </a:r>
            <a:r>
              <a:rPr lang="en-US" sz="2800" dirty="0"/>
              <a:t>feel a force of attraction that depends on their masses and distance apart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u="sng" dirty="0"/>
              <a:t>Mass (kg):</a:t>
            </a:r>
            <a:r>
              <a:rPr lang="en-US" sz="2800" dirty="0"/>
              <a:t> The amount of matter in an object.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/>
              <a:t>Weight (N):</a:t>
            </a:r>
            <a:r>
              <a:rPr lang="en-US" sz="2800" dirty="0"/>
              <a:t> The amount of gravitational force felt by an object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Mass is constant throughout the universe whereas weight changes depending on where you are.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  <a:prstGeom prst="round2DiagRect">
            <a:avLst>
              <a:gd name="adj1" fmla="val 12105"/>
              <a:gd name="adj2" fmla="val 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The formula for force of gravity is: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err="1" smtClean="0"/>
              <a:t>F</a:t>
            </a:r>
            <a:r>
              <a:rPr lang="en-US" sz="4400" baseline="-25000" dirty="0" err="1" smtClean="0"/>
              <a:t>g</a:t>
            </a:r>
            <a:r>
              <a:rPr lang="en-US" sz="4400" dirty="0" smtClean="0"/>
              <a:t> </a:t>
            </a:r>
            <a:r>
              <a:rPr lang="en-US" sz="4400" dirty="0"/>
              <a:t>= </a:t>
            </a:r>
            <a:r>
              <a:rPr lang="en-US" sz="4400" dirty="0" smtClean="0"/>
              <a:t>mg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Where: 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 	= </a:t>
            </a:r>
            <a:r>
              <a:rPr lang="en-US" dirty="0"/>
              <a:t>mass (kg)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g  	= </a:t>
            </a:r>
            <a:r>
              <a:rPr lang="en-US" dirty="0"/>
              <a:t>acceleration due to </a:t>
            </a:r>
            <a:r>
              <a:rPr lang="en-US" dirty="0" smtClean="0"/>
              <a:t>gravity 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= gravitational field strength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6116" y="1571612"/>
            <a:ext cx="2643206" cy="114300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  <a:prstGeom prst="round2DiagRect">
            <a:avLst>
              <a:gd name="adj1" fmla="val 12322"/>
              <a:gd name="adj2" fmla="val 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/>
              <a:t>g varies depending on the size </a:t>
            </a:r>
            <a:r>
              <a:rPr lang="en-US" b="1" dirty="0" smtClean="0"/>
              <a:t>of the planet and </a:t>
            </a:r>
            <a:r>
              <a:rPr lang="en-US" b="1" dirty="0"/>
              <a:t>distance to the </a:t>
            </a:r>
            <a:r>
              <a:rPr lang="en-US" b="1" dirty="0" smtClean="0"/>
              <a:t>object</a:t>
            </a:r>
            <a:endParaRPr lang="en-US" b="1" dirty="0"/>
          </a:p>
          <a:p>
            <a:pPr>
              <a:buNone/>
            </a:pP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For Example:</a:t>
            </a:r>
            <a:endParaRPr lang="en-US" dirty="0"/>
          </a:p>
          <a:p>
            <a:r>
              <a:rPr lang="en-US" dirty="0"/>
              <a:t>On Earth at sea level g = </a:t>
            </a:r>
            <a:r>
              <a:rPr lang="en-US" dirty="0" smtClean="0"/>
              <a:t>9.80 </a:t>
            </a:r>
            <a:r>
              <a:rPr lang="en-US" dirty="0"/>
              <a:t>m/s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On the moon’s surface g = </a:t>
            </a:r>
            <a:r>
              <a:rPr lang="en-US" dirty="0" smtClean="0"/>
              <a:t>1.60 </a:t>
            </a:r>
            <a:r>
              <a:rPr lang="en-US" dirty="0"/>
              <a:t>m/s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On Jupiter g = </a:t>
            </a:r>
            <a:r>
              <a:rPr lang="en-US" dirty="0" smtClean="0"/>
              <a:t>24.5 m/s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The Sun g = 274 m/s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endParaRPr lang="en-US" baseline="30000" dirty="0"/>
          </a:p>
          <a:p>
            <a:pPr>
              <a:buNone/>
            </a:pPr>
            <a:r>
              <a:rPr lang="en-US" dirty="0" smtClean="0"/>
              <a:t>Determine your weight (in </a:t>
            </a:r>
            <a:r>
              <a:rPr lang="en-US" dirty="0" err="1" smtClean="0"/>
              <a:t>Newtons</a:t>
            </a:r>
            <a:r>
              <a:rPr lang="en-US" dirty="0" smtClean="0"/>
              <a:t>) on Earth, the moon and Jupiter.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126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Forces</vt:lpstr>
      <vt:lpstr>Slide 2</vt:lpstr>
      <vt:lpstr>Force of Gravity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 Hansen</dc:creator>
  <cp:lastModifiedBy>user</cp:lastModifiedBy>
  <cp:revision>7</cp:revision>
  <dcterms:created xsi:type="dcterms:W3CDTF">2007-11-08T19:43:29Z</dcterms:created>
  <dcterms:modified xsi:type="dcterms:W3CDTF">2009-11-26T03:48:38Z</dcterms:modified>
</cp:coreProperties>
</file>