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68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ADD79-FC61-48B7-95ED-8753A1229C5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04189-5634-437F-84D5-84292FA8A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FE69-83F0-486F-BAEC-2F5FD73676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FE69-83F0-486F-BAEC-2F5FD73676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FE69-83F0-486F-BAEC-2F5FD73676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FE69-83F0-486F-BAEC-2F5FD73676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09B1-5F7E-4CFB-BBDF-9ECB84FB06D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IeQmGYRJg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5786478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Waves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000240"/>
            <a:ext cx="5834103" cy="4375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This gives us the </a:t>
            </a:r>
            <a:r>
              <a:rPr lang="en-US" sz="2800" b="1" dirty="0" smtClean="0"/>
              <a:t>Universal Wave Equation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Where:</a:t>
            </a:r>
          </a:p>
          <a:p>
            <a:pPr>
              <a:buNone/>
            </a:pPr>
            <a:r>
              <a:rPr lang="en-US" sz="2800" dirty="0" smtClean="0"/>
              <a:t>			v = wave speed (m/s)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l-GR" sz="2800" dirty="0" smtClean="0">
                <a:cs typeface="Times New Roman"/>
              </a:rPr>
              <a:t>λ</a:t>
            </a:r>
            <a:r>
              <a:rPr lang="en-CA" sz="2800" dirty="0" smtClean="0">
                <a:cs typeface="Times New Roman"/>
              </a:rPr>
              <a:t> = wavelength (m)</a:t>
            </a:r>
          </a:p>
          <a:p>
            <a:pPr>
              <a:buNone/>
            </a:pPr>
            <a:r>
              <a:rPr lang="en-CA" sz="2800" dirty="0" smtClean="0">
                <a:cs typeface="Times New Roman"/>
              </a:rPr>
              <a:t>			f = frequency (Hz)</a:t>
            </a:r>
            <a:endParaRPr lang="en-US" sz="2800" dirty="0" smtClean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86050" y="1285860"/>
            <a:ext cx="3571900" cy="1285884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357298"/>
            <a:ext cx="2764346" cy="117951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latin typeface="+mj-lt"/>
              </a:rPr>
              <a:t>Example: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An air horn sounds at a frequency of 220 Hz. If the speed of sound in air is 330 m/s what is the wavelength of the sound wave?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latin typeface="+mj-lt"/>
              </a:rPr>
              <a:t>Example: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The distance between successive crests in a series of water waves is 4.0 m, and the crests travel 8.6 m in 5.0 s. 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Calculate the frequency of a block of wood bobbing up and down on these water waves.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57166"/>
            <a:ext cx="8143932" cy="1928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A </a:t>
            </a:r>
            <a:r>
              <a:rPr lang="en-US" b="1" dirty="0" smtClean="0"/>
              <a:t>wave</a:t>
            </a:r>
            <a:r>
              <a:rPr lang="en-US" dirty="0" smtClean="0"/>
              <a:t> is a disturbance (or vibration) that carries </a:t>
            </a:r>
            <a:r>
              <a:rPr lang="en-US" b="1" dirty="0" smtClean="0"/>
              <a:t>energy</a:t>
            </a:r>
            <a:r>
              <a:rPr lang="en-US" dirty="0" smtClean="0"/>
              <a:t> from one point to another, but does not carry </a:t>
            </a:r>
            <a:r>
              <a:rPr lang="en-US" b="1" dirty="0" smtClean="0"/>
              <a:t>matter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071966" cy="306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371477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14290"/>
            <a:ext cx="3571900" cy="3793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214818"/>
            <a:ext cx="2351501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 are 3 types of mechanical waves:</a:t>
            </a:r>
          </a:p>
          <a:p>
            <a:pPr marL="742950" indent="-742950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Transverse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particles of the medium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vibrate perpendicular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the direction of the wave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(ex. light, guitar strings)  </a:t>
            </a:r>
          </a:p>
          <a:p>
            <a:pPr marL="742950" indent="-742950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73261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T-Wa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928934"/>
            <a:ext cx="3524268" cy="26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Longitudinal: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particles of the medium move parallel to the direction of the wave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>
              <a:buNone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(ex. sound)</a:t>
            </a:r>
          </a:p>
          <a:p>
            <a:pPr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2786058"/>
            <a:ext cx="3934379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-Wa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786058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Surface: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mixture of transverse and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longitudinal</a:t>
            </a:r>
          </a:p>
          <a:p>
            <a:pPr marL="742950" indent="-742950">
              <a:buNone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(ex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ocean waves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marL="742950" indent="-742950"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657671"/>
            <a:ext cx="85725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Surface waves are much more complicated 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are not covered in this course!!!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356"/>
            <a:ext cx="4181475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-Wa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2143116"/>
            <a:ext cx="361952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Medium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What the wave travels through</a:t>
            </a:r>
          </a:p>
          <a:p>
            <a:pPr marL="742950" indent="-742950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High point on a wave</a:t>
            </a:r>
          </a:p>
          <a:p>
            <a:pPr marL="742950" indent="-742950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Trough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Low point on a wave</a:t>
            </a:r>
          </a:p>
          <a:p>
            <a:pPr marL="742950" indent="-742950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Amplitude (A)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Max displacement from rest</a:t>
            </a:r>
          </a:p>
          <a:p>
            <a:pPr marL="742950" indent="-742950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Wavelength (</a:t>
            </a:r>
            <a:r>
              <a:rPr lang="el-GR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λ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lambda):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distance between two crests (or troughs)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3857628"/>
            <a:ext cx="8001056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  <a:prstGeom prst="roundRect">
            <a:avLst>
              <a:gd name="adj" fmla="val 3422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>Period and Frequency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831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u="sng" dirty="0" smtClean="0"/>
              <a:t>Period (T):</a:t>
            </a:r>
            <a:r>
              <a:rPr lang="en-US" dirty="0" smtClean="0"/>
              <a:t> Time it takes for one complete cycle, measured in seconds</a:t>
            </a:r>
          </a:p>
          <a:p>
            <a:pPr>
              <a:buNone/>
            </a:pPr>
            <a:r>
              <a:rPr lang="en-US" u="sng" dirty="0" smtClean="0"/>
              <a:t>Frequency (f):</a:t>
            </a:r>
            <a:r>
              <a:rPr lang="en-US" dirty="0" smtClean="0"/>
              <a:t> Number of complete cycles per second, measured in Hertz (Hz)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Frequency and Period are reciprocal, that is:</a:t>
            </a:r>
          </a:p>
          <a:p>
            <a:pPr algn="ctr">
              <a:buNone/>
            </a:pPr>
            <a:r>
              <a:rPr lang="en-US" dirty="0" smtClean="0"/>
              <a:t>f = </a:t>
            </a:r>
            <a:r>
              <a:rPr lang="en-US" u="sng" dirty="0" smtClean="0"/>
              <a:t> 1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T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  <a:prstGeom prst="roundRect">
            <a:avLst>
              <a:gd name="adj" fmla="val 97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u="sng" dirty="0" smtClean="0"/>
              <a:t>Ex:</a:t>
            </a:r>
          </a:p>
          <a:p>
            <a:pPr>
              <a:buNone/>
            </a:pPr>
            <a:r>
              <a:rPr lang="en-US" dirty="0" smtClean="0"/>
              <a:t>Playing middle C on a piano produces a sound with a frequency of 256 Hz. What is the period of the sound wave?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58246" cy="6000792"/>
          </a:xfrm>
          <a:prstGeom prst="roundRect">
            <a:avLst>
              <a:gd name="adj" fmla="val 9787"/>
            </a:avLst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Remember that speed is: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If we look a single wave then: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the distance (d) is one wavelength (</a:t>
            </a:r>
            <a:r>
              <a:rPr lang="el-GR" sz="3200" dirty="0" smtClean="0"/>
              <a:t>λ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the time (t) is the period (          )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214950"/>
            <a:ext cx="744704" cy="78581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286116" y="1785926"/>
            <a:ext cx="2714644" cy="1785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928802"/>
            <a:ext cx="1516063" cy="149383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253</Words>
  <Application>Microsoft Office PowerPoint</Application>
  <PresentationFormat>On-screen Show (4:3)</PresentationFormat>
  <Paragraphs>61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Waves</vt:lpstr>
      <vt:lpstr>Slide 2</vt:lpstr>
      <vt:lpstr>Slide 3</vt:lpstr>
      <vt:lpstr>Slide 4</vt:lpstr>
      <vt:lpstr>Slide 5</vt:lpstr>
      <vt:lpstr>Slide 6</vt:lpstr>
      <vt:lpstr>Period and Frequency</vt:lpstr>
      <vt:lpstr>Slide 8</vt:lpstr>
      <vt:lpstr>Slide 9</vt:lpstr>
      <vt:lpstr>Slide 10</vt:lpstr>
      <vt:lpstr>Slide 11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2 - Waves</dc:title>
  <dc:creator> Hansen</dc:creator>
  <cp:lastModifiedBy>user</cp:lastModifiedBy>
  <cp:revision>25</cp:revision>
  <dcterms:created xsi:type="dcterms:W3CDTF">2007-09-11T04:53:27Z</dcterms:created>
  <dcterms:modified xsi:type="dcterms:W3CDTF">2010-04-26T02:54:18Z</dcterms:modified>
</cp:coreProperties>
</file>