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C7BF8-DB1A-4B05-8800-ADAEAA57D26B}" type="datetimeFigureOut">
              <a:rPr lang="en-US" smtClean="0"/>
              <a:pPr/>
              <a:t>2/15/2012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DCB9C-2579-4437-B77D-5B7CD8D14EC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1567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DCB9C-2579-4437-B77D-5B7CD8D14ECD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03714D9-3501-4256-BC46-440C4BCA4C55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3B670-8AAD-4136-A54B-D626D2499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14D9-3501-4256-BC46-440C4BCA4C55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B670-8AAD-4136-A54B-D626D2499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03714D9-3501-4256-BC46-440C4BCA4C55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9B3B670-8AAD-4136-A54B-D626D2499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14D9-3501-4256-BC46-440C4BCA4C55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B3B670-8AAD-4136-A54B-D626D2499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14D9-3501-4256-BC46-440C4BCA4C55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9B3B670-8AAD-4136-A54B-D626D2499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03714D9-3501-4256-BC46-440C4BCA4C55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9B3B670-8AAD-4136-A54B-D626D2499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03714D9-3501-4256-BC46-440C4BCA4C55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9B3B670-8AAD-4136-A54B-D626D2499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14D9-3501-4256-BC46-440C4BCA4C55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B3B670-8AAD-4136-A54B-D626D2499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14D9-3501-4256-BC46-440C4BCA4C55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3B670-8AAD-4136-A54B-D626D2499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14D9-3501-4256-BC46-440C4BCA4C55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B3B670-8AAD-4136-A54B-D626D2499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03714D9-3501-4256-BC46-440C4BCA4C55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9B3B670-8AAD-4136-A54B-D626D2499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03714D9-3501-4256-BC46-440C4BCA4C55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9B3B670-8AAD-4136-A54B-D626D2499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714356"/>
            <a:ext cx="4238628" cy="42386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642918"/>
            <a:ext cx="4286280" cy="1828800"/>
          </a:xfrm>
        </p:spPr>
        <p:txBody>
          <a:bodyPr>
            <a:noAutofit/>
          </a:bodyPr>
          <a:lstStyle/>
          <a:p>
            <a:r>
              <a:rPr lang="en-US" sz="120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Work</a:t>
            </a:r>
            <a:endParaRPr lang="en-US" sz="12000" b="1" cap="none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114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Work and energy are:</a:t>
            </a:r>
          </a:p>
          <a:p>
            <a:r>
              <a:rPr lang="en-US" sz="3200" b="1" dirty="0" smtClean="0"/>
              <a:t>scalar</a:t>
            </a:r>
            <a:r>
              <a:rPr lang="en-US" sz="3200" dirty="0" smtClean="0"/>
              <a:t> values </a:t>
            </a:r>
          </a:p>
          <a:p>
            <a:r>
              <a:rPr lang="en-US" sz="3200" dirty="0" smtClean="0"/>
              <a:t>measured in </a:t>
            </a:r>
            <a:r>
              <a:rPr lang="en-US" sz="3200" dirty="0" err="1" smtClean="0"/>
              <a:t>N·m</a:t>
            </a:r>
            <a:r>
              <a:rPr lang="en-US" sz="3200" dirty="0" smtClean="0"/>
              <a:t> or Joules (J) </a:t>
            </a:r>
          </a:p>
          <a:p>
            <a:pPr>
              <a:buNone/>
            </a:pPr>
            <a:endParaRPr lang="en-US" sz="32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Energy</a:t>
            </a:r>
            <a:r>
              <a:rPr lang="en-US" b="1" dirty="0" smtClean="0"/>
              <a:t>: The ability to do work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857752" y="4143380"/>
            <a:ext cx="4000528" cy="1428760"/>
          </a:xfrm>
          <a:prstGeom prst="roundRect">
            <a:avLst>
              <a:gd name="adj" fmla="val 2476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8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W = </a:t>
            </a:r>
            <a:r>
              <a:rPr lang="en-US" sz="8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Fd</a:t>
            </a:r>
            <a:endParaRPr lang="en-US" sz="8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11858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Work has many different meanings.  In physics we define it as either:</a:t>
            </a:r>
          </a:p>
          <a:p>
            <a:pPr algn="ctr">
              <a:buNone/>
            </a:pP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pPr algn="ctr">
              <a:buNone/>
            </a:pPr>
            <a:endParaRPr lang="en-US" sz="32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Energy</a:t>
            </a:r>
            <a:r>
              <a:rPr lang="en-US" b="1" dirty="0" smtClean="0"/>
              <a:t>: The ability to do work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2844" y="2786058"/>
            <a:ext cx="4348162" cy="36766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change in energy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0" y="2786058"/>
            <a:ext cx="4348162" cy="36766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dirty="0" smtClean="0"/>
              <a:t>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 product of force and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distance.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14282" y="4143380"/>
            <a:ext cx="4143404" cy="1428760"/>
          </a:xfrm>
          <a:prstGeom prst="roundRect">
            <a:avLst>
              <a:gd name="adj" fmla="val 2476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8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W = ∆E</a:t>
            </a:r>
            <a:endParaRPr lang="en-US" sz="8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uiExpand="1" build="p"/>
      <p:bldP spid="4" grpId="0"/>
      <p:bldP spid="6" grpId="0" build="p"/>
      <p:bldP spid="7" grpId="0" uiExpand="1" build="p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In physics we talk about “work” being done </a:t>
            </a:r>
            <a:r>
              <a:rPr lang="en-US" sz="3600" b="1" u="sng" dirty="0" smtClean="0"/>
              <a:t>on an object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/>
              <a:t>Ex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If I hold a 30 kg weight at a height of 1.5 m, I’m using energy, therefore I’m doing work.  </a:t>
            </a:r>
          </a:p>
          <a:p>
            <a:r>
              <a:rPr lang="en-US" sz="3200" dirty="0" smtClean="0"/>
              <a:t>However the work is not being done </a:t>
            </a:r>
            <a:r>
              <a:rPr lang="en-US" sz="3200" b="1" u="sng" dirty="0" smtClean="0"/>
              <a:t>to the weight</a:t>
            </a:r>
            <a:r>
              <a:rPr lang="en-US" sz="3200" dirty="0" smtClean="0"/>
              <a:t>, it is being done on my muscles. </a:t>
            </a:r>
          </a:p>
          <a:p>
            <a:r>
              <a:rPr lang="en-US" sz="3200" i="1" dirty="0" smtClean="0"/>
              <a:t>Think of it like this: though I am exerting a </a:t>
            </a:r>
            <a:r>
              <a:rPr lang="en-US" sz="3200" b="1" i="1" dirty="0" smtClean="0"/>
              <a:t>force</a:t>
            </a:r>
            <a:r>
              <a:rPr lang="en-US" sz="3200" i="1" dirty="0" smtClean="0"/>
              <a:t> on the weight, its </a:t>
            </a:r>
            <a:r>
              <a:rPr lang="en-US" sz="3200" b="1" i="1" dirty="0" smtClean="0"/>
              <a:t>distance travelled </a:t>
            </a:r>
            <a:r>
              <a:rPr lang="en-US" sz="3200" i="1" dirty="0" smtClean="0"/>
              <a:t>is </a:t>
            </a:r>
            <a:r>
              <a:rPr lang="en-US" sz="3200" i="1" dirty="0" smtClean="0"/>
              <a:t>zero, therefore </a:t>
            </a:r>
            <a:r>
              <a:rPr lang="en-US" sz="3200" b="1" i="1" dirty="0" smtClean="0"/>
              <a:t>no</a:t>
            </a:r>
            <a:r>
              <a:rPr lang="en-US" sz="3200" i="1" dirty="0" smtClean="0"/>
              <a:t> work is done on it.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14282" y="214290"/>
            <a:ext cx="8786874" cy="21431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u="sng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sz="36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If I were to lift the 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30.0 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kg weight up off the ground to a height of 1.5 m, how much work would be done on the weight?</a:t>
            </a:r>
          </a:p>
          <a:p>
            <a:pPr algn="ctr"/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214282" y="2500306"/>
            <a:ext cx="5000660" cy="4143404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When 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 object is lifted against gravity the formula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  <a:b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 =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Fd</a:t>
            </a: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becomes:</a:t>
            </a:r>
          </a:p>
          <a:p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57224" y="5214950"/>
            <a:ext cx="3571900" cy="1214446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 = </a:t>
            </a:r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mgh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86380" y="2500306"/>
            <a:ext cx="3714776" cy="41434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Where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</a:t>
            </a: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 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 mass</a:t>
            </a:r>
          </a:p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  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 acceleration 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	due to gravity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  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 height </a:t>
            </a: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3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3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358246" cy="60722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smtClean="0"/>
              <a:t>Ex.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 10.0 kg pumpkin is moved horizontally 5.00 m at a constant velocity across a level floor using a horizontal force of 3.00 N.  How much work is done in moving the pumpkin?</a:t>
            </a:r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 rot="21008250">
            <a:off x="800776" y="2337507"/>
            <a:ext cx="8072494" cy="3857652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 used in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Fd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applied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force, </a:t>
            </a:r>
            <a:r>
              <a:rPr lang="en-US" sz="3200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net force.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358246" cy="60722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smtClean="0"/>
              <a:t>Ex.</a:t>
            </a:r>
          </a:p>
          <a:p>
            <a:pPr>
              <a:buNone/>
            </a:pPr>
            <a:r>
              <a:rPr lang="en-US" dirty="0" smtClean="0"/>
              <a:t>A 3.0 kg pineapple is held 1.2 m above the floor for 15 s. How much work is done on the pineapple?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Explosion 2 3"/>
          <p:cNvSpPr/>
          <p:nvPr/>
        </p:nvSpPr>
        <p:spPr>
          <a:xfrm rot="21008250">
            <a:off x="800778" y="1948701"/>
            <a:ext cx="8072494" cy="3857652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WORK DONE ON THE OBJECT.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358246" cy="60722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smtClean="0"/>
              <a:t>Ex.</a:t>
            </a:r>
          </a:p>
          <a:p>
            <a:pPr>
              <a:buNone/>
            </a:pPr>
            <a:r>
              <a:rPr lang="en-US" dirty="0" smtClean="0"/>
              <a:t>A 50.0 kg banana box is pulled 11.0 m along a level surface by a rope.  If the rope makes an angle with the floor of 35</a:t>
            </a:r>
            <a:r>
              <a:rPr lang="en-US" baseline="30000" dirty="0" smtClean="0"/>
              <a:t>o</a:t>
            </a:r>
            <a:r>
              <a:rPr lang="en-US" dirty="0" smtClean="0"/>
              <a:t> and the tension in the rope is 90.0 N, how much work is done on the box?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Explosion 2 3"/>
          <p:cNvSpPr/>
          <p:nvPr/>
        </p:nvSpPr>
        <p:spPr>
          <a:xfrm rot="21008250">
            <a:off x="271658" y="2521609"/>
            <a:ext cx="9770770" cy="4015038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</a:t>
            </a:r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component of the force that is in the direction of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motion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358246" cy="60722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smtClean="0"/>
              <a:t>Ex.</a:t>
            </a:r>
          </a:p>
          <a:p>
            <a:pPr>
              <a:buNone/>
            </a:pPr>
            <a:r>
              <a:rPr lang="en-US" dirty="0" smtClean="0"/>
              <a:t>A 1385 kg car traveling at 61 km/h is brought to a stop while skidding 42 m.  What is the work done on the car by frictional forces?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Explosion 2 3"/>
          <p:cNvSpPr/>
          <p:nvPr/>
        </p:nvSpPr>
        <p:spPr>
          <a:xfrm rot="21008250">
            <a:off x="57313" y="2235858"/>
            <a:ext cx="9770770" cy="4015038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 W = ∆E, Work can be NEGATIVE!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93</TotalTime>
  <Words>388</Words>
  <Application>Microsoft Office PowerPoint</Application>
  <PresentationFormat>On-screen Show (4:3)</PresentationFormat>
  <Paragraphs>44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Work</vt:lpstr>
      <vt:lpstr>Energy: The ability to do work</vt:lpstr>
      <vt:lpstr>Energy: The ability to do work</vt:lpstr>
      <vt:lpstr>In physics we talk about “work” being done on an object.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</dc:title>
  <dc:creator> Hansen</dc:creator>
  <cp:lastModifiedBy>Matt</cp:lastModifiedBy>
  <cp:revision>13</cp:revision>
  <dcterms:created xsi:type="dcterms:W3CDTF">2008-01-07T04:40:40Z</dcterms:created>
  <dcterms:modified xsi:type="dcterms:W3CDTF">2012-02-15T18:35:18Z</dcterms:modified>
</cp:coreProperties>
</file>