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8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-139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5:47.3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0 116 209,'19'7'185,"2"-7"-4,5-10-11,13 7-98,6-12-40,18 2-8,3-1-11,8 1-1,-1 0-8,4 0 0,-4 0 0,1 8-4,-11 0-4,-8 5 0,-5 0-4,-16 0-4,1 15-21,-20-15-59,4 21-77,-17-10-17,-2 4 1,0-15-4</inkml:trace>
  <inkml:trace contextRef="#ctx0" brushRef="#br0" timeOffset="359">234 108 36,'-31'70'161,"15"-17"4,5 10 0,-2-1-72,13 30-37,-10 2-8,10 19-15,0-1-5,5 11-4,-5 3-8,5 2-8,-5-5 0,0-8-4,-5 1 4,-3-14-8,-2-13 0,-4-11-8,1-7-8,-8-24-52,5 0-85,-2-15-16,5-11-9,5-14-7</inkml:trace>
  <inkml:trace contextRef="#ctx0" brushRef="#br0" timeOffset="641">8 1291 350,'34'-39'185,"-2"20"-20,-1-4-4,9 7-128,7-2-25,11-1-8,3 9-24,-9-11-101,9 11-36,-3-1-29,-3 6 13</inkml:trace>
  <inkml:trace contextRef="#ctx0" brushRef="#br0" timeOffset="1172">1326 1652 217,'10'-42'173,"-10"19"-4,-2 7-16,-17-5-88,14 16-29,-21-6-12,5 17-8,-13 4 0,2 16-3,-2 6-5,-3 12 0,0 14 0,6 10 0,4 2 0,9 6 0,5-2 0,13-4-4,5-7 4,13-8 0,9-10-4,10-11 0,5-8 0,5-5-4,6-8-4,-6-11-20,16 12-77,-13-14-68,0-6-4,-5-4-24,5 5-1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7:42.8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20 310,'0'0'177,"18"0"-16,-7-3-4,15 9-117,-5-12-16,11 6-7,-6-5-9,3 0 0,-3 0-4,1 2-4,-1 3-4,-5 0-8,6 3-17,-14-6-23,10 8-101,-7-5-12,-3 6-16,-13-6 7</inkml:trace>
  <inkml:trace contextRef="#ctx0" brushRef="#br0" timeOffset="312">19 52 294,'0'0'169,"-13"5"0,13 11-12,-11-6-109,17 16-16,-6 1-7,10 12-9,-2 1-4,0 10 0,2-1-4,4 7-4,-1-4 0,0 3-4,0 1 0,-2-6 0,2-3-4,-5-5-4,0-3-12,-3-10-33,0 3-104,-5-11-4,-5 3-16,0-11-12</inkml:trace>
  <inkml:trace contextRef="#ctx0" brushRef="#br0" timeOffset="609">43 606 346,'23'-34'177,"-7"16"-24,3 7 0,-3-5-117,2 8-28,3 6-20,-5-11-40,2 13-101,1-3 0,-1 3-24,-2 0 8</inkml:trace>
  <inkml:trace contextRef="#ctx0" brushRef="#br0" timeOffset="859">544 588 281,'8'-11'170,"-3"1"-5,-5 10-8,-8-16-105,8 16-20,0 0-7,-11-5-9,1 5-4,-1 8-4,-2 5-4,-3 3 0,0 5-4,3 5 0,3 3 4,-1 0-4,6 0 0,5 0 4,0-3 0,3-3-4,7-4 4,1-3-4,2-6 0,5 1 4,-2-6-4,5-2 0,-2-3-4,2-6-4,3 1-8,-6-13-33,11 7-108,-5-7-4,-1 5-20,-1-6-8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57:47.0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235 118 173,'6'-26'169,"-6"10"-8,5 0-24,-21-7-89,11 12-8,-14-2-11,6 8-9,-8 5-4,0 13 0,-8 5-8,8 14 4,-8 7-8,8 11 0,0 0 0,6 7 0,4-2 0,8-2-4,3-6 4,11-5-4,5-8 4,2-10-4,3-14 0,3-10 0,2-8 0,0-15 0,3-9-4,-5-10 8,-3-8-8,-3-5 4,3-5-4,-5 0 4,-3 2 0,-2 6 0,-6 7 0,-5 16-4,0 11 8,0 18 0,-5 10 0,-6 17 4,3 15-4,3 10 5,0 8-1,2 1-4,3-1 4,6-2-4,-1-3-4,5-11-4,3-7-8,1-11-17,7 3-75,-6-16-53,1-3-25,0-10 1,0 0-4</inkml:trace>
  <inkml:trace contextRef="#ctx0" brushRef="#br0" timeOffset="516">619 388 241,'13'-29'173,"-13"19"1,0 10-21,-16-19-85,9 27-36,-15 0-12,1 10-12,0 3 9,0 6-13,3 1 4,8 1-4,2 3-4,8-6 4,8-3-4,5-7 0,2-3 0,6-2-4,3-3-4,-3-8-8,11 0-49,-14-6-92,3-4-12,-5-8-12,2-1-5</inkml:trace>
  <inkml:trace contextRef="#ctx0" brushRef="#br0" timeOffset="797">806 197 298,'26'-14'173,"-13"7"-4,3-1-16,0 3-133,2-3-28,11 8-109,-11 0-40,-2 0-12,-5 5-16</inkml:trace>
  <inkml:trace contextRef="#ctx0" brushRef="#br0" timeOffset="953">882 325 362,'0'26'173,"8"-18"-32,-8-8-133,26 0-153,-2-5-20,2 0-16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57:48.4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0 402 322,'13'-6'181,"-5"22"-16,0 8-4,-8 2-133,10 16-12,1 5-7,2 2-1,3 1-8,2-8 4,0-6 0,1-10-4,-1-7 0,1-17 0,-3-12 0,-3-11 4,3-11-4,-9-7 0,7-8 4,-7-2-4,7-1 0,-6 6 0,-3 4-4,-5 9-4,8 10-17,-16 3-55,8 18-85,0 0-8,0 0-17,0 13 1</inkml:trace>
  <inkml:trace contextRef="#ctx0" brushRef="#br0" timeOffset="359">381 201 245,'35'-68'173,"-9"34"-3,0-3-17,6 11-117,-3 0-12,5 18-8,-10 8-8,-3 8 0,-11 13-4,-10 13 0,-5 5 0,-8 8 0,-6-3 0,1-2 4,2-5 4,6-3-3,2-11 3,13-2-8,6-5 4,4-11-4,6 0 0,3-5-12,5 8-12,-8-13-33,11 10-96,-14-2-16,-5 10-20,-7-3-5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57:49.1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16 108 306,'-16'15'193,"37"-15"-20,13-10-4,16 2-120,3-13-21,13 5-8,5-5-16,3 8 0,-11-2-12,-3 4 0,-7 11-28,-24-8-85,0 16-44,-16-3-25,-10 11 1</inkml:trace>
  <inkml:trace contextRef="#ctx0" brushRef="#br0" timeOffset="250">240 458 289,'-8'34'186,"2"-13"-13,12 10-8,-4-5-109,11 16-27,-7-5-17,7 2-8,3-2 4,-3-3-4,-5-13 0,2-8 0,-10-13 0,13-8 0,-5-13-4,-5-10 8,7-14-8,4 1 4,7-14-4,8 3 0,-3 0-4,11 3 0,0 8 0,0 10-12,0 15-20,-14-2-69,1 21-60,-11 8-12,-8 16-13,-7 2-7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57:50.0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69 443,'53'-7'181,"-14"-1"-20,1-13-36,10 13-97,-5-2-20,3-3-20,-1 13-81,-10-3-68,-16 8-8,-8 3-20,-13 8-1</inkml:trace>
  <inkml:trace contextRef="#ctx0" brushRef="#br0" timeOffset="157">164 270 418,'-6'8'186,"30"-8"-17,8-8-8,2-2-177,8-14-109,11 9-36,3 2-20,-6 5-13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57:57.0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10 265,'8'-14'165,"2"12"5,-15 15-13,13 11-113,-13-1-8,7 17-16,-4 0 5,2 15-17,0 1 4,-3 2-4,0 2-4,3 1-4,-5-5 0,0-1-4,5-7-20,-8-9-93,8-2-36,-3-11-16,3-2-5</inkml:trace>
  <inkml:trace contextRef="#ctx0" brushRef="#br0" timeOffset="250">248 567 318,'21'0'169,"-21"0"-12,11 0-4,-11 0-133,0 0-52,0 0-109,10 0-16,1-8-8,0 0-13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57:57.4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74 180 285,'0'-16'166,"-3"5"3,3 11-16,-29 19-101,24 4-20,-11 6-11,9 11-9,-1-1-4,2 6-4,6-3 0,6 0 0,2-8-4,7-3 0,4-7 0,4-8 0,1-11 0,5-5 0,0-16 0,0-5 0,-1-8 4,-4-5-4,-6-8 0,-4 0 0,-9 0 4,-10 0-4,-6 5 4,-7 3-4,-3 11-4,-3-1-16,8 16-69,-5 0-64,8 3-16,0 5-12,13 0-5</inkml:trace>
  <inkml:trace contextRef="#ctx0" brushRef="#br0" timeOffset="1281">507 93 209,'8'-13'169,"-8"13"0,3 21-20,-3-11-56,0 19-57,-8 0-12,8 8-8,-3 2-3,3 3-1,0-5-8,0 2 0,0-5-8,3-5-4,2 0-25,-10-16-59,7 3-61,-2-16-16,0 0-9,11-5-7</inkml:trace>
  <inkml:trace contextRef="#ctx0" brushRef="#br0" timeOffset="1562">820 103 181,'26'-47'173,"-18"24"-4,0 7-16,-8-3-52,0 19-65,-19-2-12,9 12-12,-11 6 4,0 5-8,0 5 1,2 6-9,1-1 8,5 1-8,2-3 4,6-3 0,5-8-4,5-5 0,6-7 0,2-6 0,3-11 0,-1-5 0,1-5 0,3-2 0,-1-3-4,-2-1 8,-3 6-8,-5 3 4,-8 18 0,10-8 4,-10 19-4,0 7 4,-8 8 4,3 8-8,-3 6 8,-2 2-4,4 2-4,1 4 0,0-4-12,2-7-16,9 5-93,-6-11-40,5-2-13,-5-8-3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58:00.0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0 282 257,'13'0'169,"-13"0"5,2 16-17,-2-3-81,0 13-52,-5 1-3,5 2-5,-5 0-8,2-3-4,1-5 0,2-5-4,0-16 0,0 0 4,0 0-4,7-13 0,1-11 0,3-5 0,2-5 0,3-1-4,-3 6 4,0 3 0,0 13 0,-2 8 0,-11 5 0,13 23 0,-13 4 4,0 4 0,0 1-4,0-3 4,-3-5 0,3-9 0,0-15-4,0 0 4,8-13-4,2-10 0,1-9 4,2-2-4,3-1 0,-3 1 0,0 5 0,0 11 0,-2 12 0,-11 6 0,7 27 0,-7 4 0,0 6 0,-5 3 0,3 2 0,-4-5-8,6-3-8,0-13-8,6 0-45,-6-21-88,10-5 4,-2-11-32,5-7 12</inkml:trace>
  <inkml:trace contextRef="#ctx0" brushRef="#br0" timeOffset="484">380 168 193,'31'-58'177,"-23"43"-4,-8 15-16,0 0-44,11 26-61,-22 3-11,6 13-9,-5 3-16,2 10-8,-3 3 0,1 0-8,2 6 0,0-6 0,5-8-8,3-13-12,8 0-24,-8-22-93,11-4-24,-1-11-13,6-8-3</inkml:trace>
  <inkml:trace contextRef="#ctx0" brushRef="#br0" timeOffset="750">642 390 378,'-18'-5'185,"-6"10"-11,3 8-9,-5-2-121,13 10-16,-3 0-8,11-3-16,10 1 0,8-6-4,8 0-4,3-2 4,-3 2-4,0-3-4,-8 4 4,-8-1-4,-7 3 0,-9-6-4,-5 6-20,-7-16-65,7 5-64,-8-10 0,11-3-24,3-5 3</inkml:trace>
  <inkml:trace contextRef="#ctx0" brushRef="#br0" timeOffset="1031">716 150 326,'55'-71'177,"-26"42"-16,-3 2-4,3 12-117,-11 7-11,0 10-1,-10 14-12,-8 10-4,-10 9 0,-6 7 0,-8 3 0,6 0 0,5-6-4,0-5 4,13-7-3,5-11-9,13-6 0,3-10-17,13 8-59,-10-13-89,5 2-8,-5-2-21,12 2-7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5:26.98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2106 3074 136,'-11'-8'145,"11"8"-20,-18-21-28,18 21-8,-16-21-25,16 21-16,-15-23-15,12 12-5,-8-2-8,4 3 0,-1-3-12,0-1 0,-5-1-4,2-1 0,1 0-4,-3-2 4,-1-3-4,1 2 4,-2-2-4,-1 3 4,0-6 0,3 6-4,0-3 4,0 5-4,2 0 0,1-5 4,-3 8-4,7-5 0,-2 2 0,-2 0 0,-1 3 0,3-3 0,-5-2 4,3 2-8,-1-2 8,1 2-8,-3-2 8,0 2-8,-1 0 8,1 0-8,3 3 8,-3 3-8,2-6 8,-2 0-4,3 0 0,-1 3 0,1-3 0,2 1 0,-3-4 0,-2 4 4,3-4-4,-1 6 0,1 0 0,-4-3 0,-1 0-4,1-2 4,-1 2 0,2-5 0,-3-2 0,0 4-4,0-2 4,1-5 0,-1 5 0,0 0 0,3-3 0,-3 3 0,0 0 0,1-5-4,2 2 8,-3 3-8,3 0 4,-6 0 0,4 3 0,-1 2 0,0-5 0,3 5 0,-3 3 0,-2-3 0,5 1 0,-3-1 4,3-3-8,0 1 8,-3 0-8,0 2 8,0-5-4,1 0 0,-1 0 0,0-3-4,3 1 4,0-4 0,0 1 0,0 0 0,2 7 0,1-2-4,2 3 4,-3 2 0,3 0 0,0 1 0,0-1 0,1 0 0,-1-2 0,-3-3 0,-5 0 0,6 0 0,-3 2 0,0-4 0,0 4 0,-1 3-4,4-5 4,-3 8 0,2-8 0,3 5 0,-2 1 0,-1-4 4,-2 1-4,3 0 0,-3-1 0,0 1 0,-3-3 0,0 0 0,-2 0 0,2 2-4,-3-4 4,1 2 0,2-6 0,-2 6 0,2 3 0,3 0 0,0-3 0,0 2-4,0 3 8,2-2-8,1-3 4,-1 3 0,3-1 0,-2-2 0,-1 0 0,1 3 0,2-1 0,3 1 0,-3 2 0,0 0 0,0 1 0,0-1-4,3-2 4,-6 2 0,3-3 0,-2 1 0,-1 2 0,1-2 4,2-3-8,-2 5 4,2-2 0,-3 2 0,1 3-4,2-3 0,0 0 4,-3 1 0,1 1 0,-1-1 0,1-1 0,2-3 0,-2-2 4,-4 3-4,4-3 4,-1 0-4,1 5 0,5 0-4,-3 1 4,0 4 0,0 1 0,8 10 0,-10-16 0,10 16 0,-8-13 0,8 13 0,0 0 0,-11-11-4,11 11 8,0 0-4,0 0-4,0 0 4,0 0 0,0 0 0,0 0 0,0 0 0,-10 13 0,10-13 0,0 16 0,0-3 0,0 0 0,0 6 0,0-1 0,0 3 0,0 0 0,0 6 4,-3-1-4,0-3 4,1 1-4,-1 2-4,-2-2 4,2-3 0,1-3 4,-4 1-4,4-3 0,2-6 0,0-10 0,-6 11 8,6-11-8,0 0 8,0-16-8,0 8 4,0-8 0,0 0 0,0-2-4,0-3 4,0-3 0,-2 1-8,2-1 8,-3-5-4,1 0 0,-4 3 0,4 0 0,-1 2 0,-2 0 4,5 9-4,0 7 5,0 8-1,10 0 4,3 8-4,6 5 4,-3 3-4,5 2 0,2 3 4,-2-5-8,0 0 4,0-3 0,-2 0-4,-1 0 0,0-3-8,-2 6-16,-3-8-89,11 8-48,-8 0-12,2 2-13,-2 0-7</inkml:trace>
  <inkml:trace contextRef="#ctx0" brushRef="#br0" timeOffset="2406">1032 295 277,'-8'-13'170,"8"13"3,13 21-16,3 2-109,-3-2-12,11 13-11,-3 1-5,8 12-4,-6-5-8,6 8 4,-3-6-8,1 4 0,-1-4 0,-5-2-4,-3-2-8,1-9-4,-1 4-12,-10-20-21,5 6-116,-10-8-4,-3-13-12,-6 8-12</inkml:trace>
  <inkml:trace contextRef="#ctx0" brushRef="#br0" timeOffset="2703">919 471 285,'-16'-53'182,"16"29"-9,0-7-12,13 15-101,1-21-27,9 3-9,6-5-8,5 2-8,-5 3-4,3 0-8,2 2-16,-5 3-37,-1 8-104,-7 0-4,-5 8-24,-3-3-4</inkml:trace>
  <inkml:trace contextRef="#ctx0" brushRef="#br1" timeOffset="7500">2130 3308 8,'0'0'72,"0"0"5,2 13-5,-2-13 5,-2 13-1,2-13-15,-3 21-17,0-10-8,3 2-20,0 3-8,0-6-4,0 4 0,3-4 0,-3 3 0,3-2 0,-3 2 4,0-3 9,0 3-13,0 3 8,0-3-8,0 3 4,0-3-4,2 3 0,-2 0 0,0 0-4,6-1 4,-6 4 0,0-4 0,2 4 0,1-1 0,-1-2 0,-2 2-4,0 6 0,0-6 4,0 1-8,0-3 4,0 7 0,0-7 0,0 2 0,-2 1 0,2-3 4,-3 2-4,3 0 0,-2 3 4,2 0-4,-6 3 8,4 2 0,-4-2-4,6 2 4,-7 3 0,7 0 0,-8-3-4,8 1 8,-6-1-12,6 3 0,-8 2 0,8-2 0,-5 5 0,-3 0 0,6-2 0,2 5-4,-3-8 8,3 2-4,0-2 4,0 0-4,0 0 5,0 0-5,0-3 0,0 3 4,0 0-4,0 0 0,0 0 4,0 5-4,0-8 0,0 3 4,0 0-8,0 2 4,-8-2 0,8 6-4,-2-4 4,-4 3-9,4 0 9,-1-2-4,0 5 4,1-3-4,-3 0 4,2-2 4,-2 2-4,-1-3 0,4 1 0,-3-1 4,-1 1-4,-2-1 0,6-4 0,-3 1 5,2-1-5,0 2 0,-2 0 0,2-3 4,-2 3-4,3-3-4,-1 0 4,3-2-5,-5 0 5,5-1 0,0-2 0,0 5-4,0-7 4,2 2 0,-2-5 0,6 7 4,-6-2-4,2-2 0,-2 2 0,-2-3 5,2 3-5,0-2 0,5-4 0,-5 6 4,0-2-4,0 2 0,-3-3 0,3 1 0,0-1 0,0 0 4,0 3-4,3-2 0,-3-4 0,0 4 0,0-3 0,0-1 0,0 4 4,-3-1-8,3 3 4,-5 3-4,2-3 4,1 3-4,-1-3 4,-2 0-5,2 2 5,3 1 0,-2-8 0,-1 7 0,-2-7 0,5 8 5,-3-6-10,-2 3 10,5 0-5,-5 0 0,5 0 0,-3-2 0,3 4 0,0-4 0,0 2 0,-3 0 0,3-3 0,0-2 0,0 2 0,0-2 0,0-3 0,0 0 4,0-13-4,0 16 0,0-16 0,0 0 0,3 10 0,-3-10 0,0 0 0,0 0-4,3 11 4,-3-11 0,0 0 0,0 0 0,0 0 0,0 0 0,0 0 4,5 10-4,-5-10 0,0 0 0,0 0 0,0 11 0,0-11 0,0 0 0,0 0 0,0 0 0,0 0 0,0 10 0,0-10 0,0 0 0,0 0 0,0 0 0,0 0 4,0 0-4,0 0 0,0 0 0,-13-5 0,7-5 0,-1-1 0,-4-5 0,-2-2 0,0-6-4,-3 1 8,-2-6-8,-1 0 4,-2 0 0,3-2 0,-1-1 0,1 0 0,0 1-4,2 2 4,-2 3 0,2-3 0,3 5-5,0 3 5,2 3 0,3 2 0,0 0-4,3 6 4,2 2 0,3 8-4,0 0 4,0 0-8,0 0 8,3 10 0,8 9 0,-1 4 0,3 6 0,6 11 8,2 2-4,5 2-4,-3 4 4,6-1-4,0-2 5,0-3-5,-3-3 4,-2-5 0,-3-10 0,-3-3-4,-2-8 4,-3-2 4,0-9-4,-5-2 4,3-8-4,-1-2 4,1-6 0,-1-5 0,3-5-4,1-3 4,1-5-4,4-8 4,2 2-4,0 4 0,2-4-8,4 11-24,-6-5-113,2 8-16,1-3-16,2 5-9</inkml:trace>
  <inkml:trace contextRef="#ctx0" brushRef="#br1" timeOffset="9937">2718 4995 132,'-16'0'153,"16"0"1,16-5-1,8 5-97,-3-13-16,7-1-4,4-9-7,7 2-5,-2-6-4,10 1-12,-7-8 0,-1 8-4,-2-1-4,0 6 0,-3 6 0,-5-1-4,0 11-12,-8-8-20,0 13-109,-8 0-20,-3 0-1,-10 0-15</inkml:trace>
  <inkml:trace contextRef="#ctx0" brushRef="#br1" timeOffset="10297">2786 5076 28,'-23'35'129,"23"-9"12,-11-3-9,6 6-31,5 13-49,-8-5-19,11 16-1,-3-3-8,0 7 4,-6 1-4,9 5-3,-3 0-13,0 0 0,-5-2-4,5 2 0,0-3-4,-6 1 0,-1-1 4,4-5-8,-2-7 8,2-6-4,0-6-12,-2-12-16,10-3-113,-5-8-21,0-13 5,0 0-24</inkml:trace>
  <inkml:trace contextRef="#ctx0" brushRef="#br1" timeOffset="10625">2715 5859 197,'11'-13'157,"2"5"0,0-5-28,3-3-113,7-2-12,6-3 0,3-3 0,-3 1-4,2-4-12,9 4-113,-12 2-24,7-3 0,-1 6-12</inkml:trace>
  <inkml:trace contextRef="#ctx0" brushRef="#br1" timeOffset="10797">3201 5518 132,'-16'34'145,"3"-13"0,0 13-4,-3 8-100,-2 0-21,2 5-12,-2 6 4,5 5-4,0-8 0,2 2 0,6-10 0,10-5 4,-2-11-8,7-10 4,6-16-8,0-8 4,7-15-4,-2-6-4,0-11 0,3-7 0,-3 0-4,-5-3 4,-1 2-4,-1 12 4,-4 7-4,-5 10 8,-5 19-8,0 0 4,3 16 4,-3 13-4,0 10 8,0 14-4,0 5 12,8 10-4,-3 0 12,0 6 0,1 5 5,2 0-5,-8-8-4,7 5 0,-7-8 0,-5-2-4,-3-6-4,-2-2 0,-6-11-4,-2-2 0,-6-11-16,-8-13-36,6 0-101,-11-8-20,1-7-5,2-6-15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6:17.0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1268 0 120,'0'0'145,"0"0"8,0 0-12,-5 8-60,5-8-37,3 16-16,-3-16-3,0 23-13,0-7-4,0 5 4,0-2-4,0 4-4,0 1 0,0-1 0,0 1 0,0 0 0,-3-1 4,3-2-12,0 3 8,3 0-4,-3-3 0,0 2 4,0 4-8,0-4 8,0 1-4,-3 2 0,3 0 0,0 1 0,-5-1 0,5-2 0,0 2 0,0 0 0,0 0 0,0-2 0,0 5 0,0-5 0,-3 5 4,3-3-4,0 3 4,-2 0-4,4-1 0,-4 7 0,2-4 4,0 6-4,2-3 0,1 5 4,-3-2-4,-3 0 4,6-5-4,-1 2 4,-2-3-4,0-2 4,0-3-4,0 1 0,0 2 0,0-1 0,-2 4 4,2-1-4,-5-2 0,5 6 0,-6-4 4,4 1-4,-1-1 0,3-2 0,0 3 0,0-4 4,0 4-4,5-1 0,-5-2 0,0 3 0,0 5 0,0-8 0,0 2 0,3 1 0,0 2 0,-1-3 0,6 1 0,-3-1-4,1 1 8,-4-1-4,-2 1 0,5-3 0,-5 2 4,0-2-4,0 0 0,0-3 4,3 3-4,-3-2 0,0-1 0,0 0 0,3 3 0,-3-3 0,0 1 0,0-1 4,0 0-8,0-2 8,0 2-8,0-2 8,0 2-8,0-2 8,5 2-8,-5-3 4,0 1 0,5 2 0,-5-2 0,6 0 0,-6-1 0,0 1 0,0 0 0,-3-3 0,3 2 0,3 1 0,-3-1 0,0 1 4,0 0-8,0-1 8,2-4-8,-2 4 4,0-2 0,0 3 0,0-3 0,0 3 0,0-6 0,0 3 0,0 0 0,0 0 0,0 0 0,0-2 0,-2 2 0,4-3 0,-2 3 0,0-3 0,0-2 0,0 10 0,5-5 0,-5 0 0,3 0 4,-3 3-4,3-3 4,-3 0-4,0 0 0,0-5 0,0 2 0,0-2 0,0 0 0,0-3 0,0 0 0,0 3 4,0-3-4,0 0 0,0 0 0,0 3 0,0 0 0,-3 0 0,3-3 0,0 2 0,0-1-4,0-1 4,0 0 0,0 0 0,0 0 0,-3 0 0,3 0 0,-2 3 0,2-5 0,-3-1 0,3 1 0,0-11 0,-5 15 0,5-15 0,0 11 0,0-11 0,-5 10 0,5-10 0,-3 14 0,3-14 0,-5 15 0,5-15 0,-3 11-4,3-11 8,-10 8-4,10-8 0,-14 0-4,14 0 4,-15-6 0,4-1 0,-2-4 0,2 1 0,1-4 0,-6-1-4,0-6 4,3 0 0,-3-6 0,1 1 0,-4-5 0,3 2-4,0 0 8,1 0 0,4 5 0,1 6-4,-1 2 4,6 8 5,5 8-5,0 0 0,0 8 0,5 10-4,6 4 4,2 6-4,3 7 4,2 1-4,3 6 0,3 0 4,-3 0-4,5-2 4,-2-1-4,-3-2 0,0-5 4,-3-9-4,-2 1 4,0-6 0,-3-5 0,-2-5 0,-3-10 4,2-6 0,1-11 0,-3-2 4,5-8-4,3-5 0,-1-8-4,4 3 4,-3-6-4,2 3-4,3 0-4,-5-3-16,8 14-77,-6-8-68,0 7-4,-7-5-24,5 6-9</inkml:trace>
  <inkml:trace contextRef="#ctx0" brushRef="#br0" timeOffset="2594">10 1405 257,'0'0'182,"0"0"-17,0 0-8,26-52-89,-26 52-40,61-16-12,-27 8-3,3 0-9,0-2-4,0 2 0,-1 0 0,-7 3-8,-5 0-5,0 5-7,-8-6-12,-6 12-89,-10-6-32,11 10-16,-11-10-12</inkml:trace>
  <inkml:trace contextRef="#ctx0" brushRef="#br0" timeOffset="2875">20 1458 322,'0'0'177,"0"0"-16,0 0 0,-26 42-113,26-42-23,5 47-5,-5-47-8,11 69 0,-11-69 0,18 78-8,-7-33 4,5 2-8,-3 1 4,3-4-4,-3 1-4,3-3-4,-16-42-8,21 81-49,-21-81-96,13 56 0,-13-56-20,0 0-8</inkml:trace>
  <inkml:trace contextRef="#ctx0" brushRef="#br0" timeOffset="3125">36 1994 334,'0'0'169,"5"-50"-8,-5 50-4,0 0-113,50-50-15,-50 50-17,56-31-8,-19 12-8,2 6-12,1-3-5,4 6-11,-4-9-8,-3 12 4,-6-9-13,-2 10 17,-8-1 12,-5 4 8,-5 3 16,-11 0 12,8 16 12,-14-3 4,1 13 1,-8-2 3,2 13-8,-2-9-8,3 9-4,2-5-4,2-3 1,1-6-5,10-7-4,3-3 0,6-8 0,-1-10 0,5-11-4,-2 1 4,0-9-4,-3-7 4,0 2-4,-5 0 4,-5 0-4,-3 8 0,0 2 0,0 19 0,0 0-4,-8 6 4,8 15 0,0 8 4,8 10-4,2 8 4,6 8 4,2 1-4,6 7 4,-3-3 0,3 0 0,-1-4 0,-4-4 4,-3-5-4,-8-4 0,0-12-4,-14-5 4,-2-7-4,-18-9 5,2-7-9,-13-3 0,1-8 0,-12-5-13,6 0-7,-11-16-44,6 13-101,5-10-8,10 5-29,3-6-3</inkml:trace>
  <inkml:trace contextRef="#ctx0" brushRef="#br1" timeOffset="24672">2648 4319 197,'13'13'173,"0"-5"-4,3-6-20,5 6-52,-3-10-57,17 2-16,-9-3-4,8-2-3,-5-3-5,0 0-4,0 0-8,-5 0 0,-1 3-8,-4 0-12,2 10-29,-10-5-104,2 5-4,-13-5-20,15 19-4</inkml:trace>
  <inkml:trace contextRef="#ctx0" brushRef="#br1" timeOffset="25032">2774 4355 165,'0'27'161,"-5"-4"0,5 6-8,-3 0-56,6 16-49,-8-6-24,10 9-4,-5 1-8,5 4 0,0-6-8,3 1 0,-8-4 0,8 1 0,-2 0-4,-4-3-4,3 2-4,-5-10-12,11 11-32,-14-13-97,3-1-12,0-7-8,0-9-1</inkml:trace>
  <inkml:trace contextRef="#ctx0" brushRef="#br1" timeOffset="25328">2753 4923 285,'21'-29'166,"-13"16"-5,11-3-16,-12-2-101,20 5-24,-6-3-16,0 3-12,13 7-48,-8-7-89,3 3-12,3-1-8,0 6-5</inkml:trace>
  <inkml:trace contextRef="#ctx0" brushRef="#br1" timeOffset="25610">3446 4794 261,'0'-13'169,"-14"8"1,4 5-9,-1 16-81,-12-9-43,7 12-13,-5-1-8,2 11-4,1 0-4,-1 5 0,4 3-4,4-3 4,3-2-4,6 2 0,2-8-4,8 0 4,7-10-4,4-3 4,4-8-4,6-5 0,0-5 0,6-3-4,1-2-12,-9-14-85,2 8-64,-6-7 0,1 7-24,-5-2-9</inkml:trace>
  <inkml:trace contextRef="#ctx0" brushRef="#br1" timeOffset="26391">2869 4831 261,'8'-24'178,"0"14"-9,-3-3-8,8 13-81,-5-16-39,11 8-17,2 0-4,0 0-8,0 0-4,8 1-4,-6-1 0,1-3 0,-3 3-8,-2 0-4,-1 3-4,-5-3-8,3 13-49,-16-5-92,16-5 4,-16 5-28,0 0 0</inkml:trace>
  <inkml:trace contextRef="#ctx0" brushRef="#br1" timeOffset="26907">2819 4361 205,'0'-13'161,"0"13"0,0 0-16,0 0-68,5 21-29,-10-6-20,13 14-4,-8 3-8,2 10-3,-2 2-1,6 9 0,-9 2-8,8 8 4,1 3-4,-6 0 0,5-1 0,3 1 0,-6 0-4,4-3 4,-4-11 0,4-2-4,-4-11 0,4 1 0,-4-9-12,-2-12-4,8 4-97,-8-23-48,5 11-8,-5-11-13,0 0-11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5:51.92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51 20 60,'13'-8'133,"-13"8"0,0 0-33,8-3-7,-8 3-29,0 0-19,0 0-13,0 0-4,0 13-8,3 0 5,-6 3-9,3 5-4,-5 6 0,-1 7-4,-2 3 4,3 5-4,-6 2 0,6 6 0,-6-8 4,6 1-8,0-7 0,-1-7 0,4-5-4,2-11 4,0-13-4,0 0 0,-3-21 0,3-8 0,3-10 4,-3-3-4,5-8 0,0-3 0,-2-2 0,5 2 0,-3 11 4,3 3 0,-5 7 0,8 11 0,-3 8 4,0 8 5,5 5-5,1 13 0,7 3 0,0 7 0,3 9 0,3-1 0,0 4-4,0-1 0,-1-3 0,-2-2-12,3-2-24,-11-9-117,11 0-12,-6-4-21,1 1-7</inkml:trace>
  <inkml:trace contextRef="#ctx0" brushRef="#br0" timeOffset="1563">59 59 80,'-8'-8'149,"8"8"-28,0 0-12,-24-8-13,24 8-15,-11 0-21,11 0-3,-5 0-17,5 0-8,0 0-4,0 0-3,0 0-9,8 8 0,5-5-8,6 5 0,10-3 0,1 6 0,2-4-4,2 1 4,4-2-4,-1-1 0,1-5 0,2 5-4,-6-5 4,-1 0-8,-7 0 4,1 5 0,-3 1-4,-8 2-4,-3 2-8,-13-10-28,16 3-113,-16-3-13,0 0-11,0 8-12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7:44.2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40 338,'7'-8'173,"4"6"-12,-11 2-8,26-6-109,-13-4-23,6 4-17,-4 1-8,4-3-21,4 13-27,-9-5-105,1 0-8,-15 0-8,16 11-1</inkml:trace>
  <inkml:trace contextRef="#ctx0" brushRef="#br0" timeOffset="203">59 207 354,'-3'14'185,"3"2"-28,0-16 4,19 8-124,-9-13-17,6-1-24,8 6-109,-6-13-44,6 2-20,-6 0-5,3 1-19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5:49.98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-3 0 136,'0'0'137,"6"13"-8,-6-5 0,0-8-85,13 24 1,-11-14-21,14 6 0,-8 0-4,8 2-4,-3 1 4,5 2-11,1 2 3,-1 1-8,1 0 4,2 2-8,-3 0 4,3 3 4,0 6-4,3-4 0,-3 3 0,0 3 4,3 3 0,-1-1-4,-2-5 0,6 0 4,-6-2-8,0 0 4,0-4 0,3-1-4,-1-1 4,1-2-4,2 2 0,1-2 0,-1 5 4,3-6-4,-3 4 0,3 2 0,-5-3 0,2 3 4,0 2-4,1-4 0,-9-1 4,6 3-4,-6 0 0,3-3 4,0 3-8,0 0 8,0-5-8,0 2 8,-2-2-8,-1-1 4,6 4 4,-6-4-8,-2 1 8,3 0-4,2-1 0,-6 4 0,6-4 0,-2 6 0,2-3 0,-5 1 0,2-1 0,3 3 0,0-3 0,0 3 0,3 0 0,-3-3 0,0 3-4,3-2 4,-1 2 0,-2-6 0,6 4-4,-11-4 4,5 4 0,-3-1 0,3 0-4,0-2 4,0 5-4,0 0 0,-2 0 4,-1 0-4,3 0 4,-2 2 0,2-2 0,0 0-4,-6 0 4,4 0 0,2 0 0,-3 0 0,3 0 0,0 2 0,0-2 0,-2 0 4,5 0-8,-3 0 8,2 0-4,1 0 0,-3-3 0,3-2 0,-1 5 0,1-3 4,-3 0 0,3 1-4,-1-1 4,-1-2-4,-1 2 0,2 3 4,-2-6-4,-5 4 0,5-1 0,3-2 0,-6 2 0,1 0 0,2 3 0,-3-2 0,3 4 0,0-2 0,0 3 0,0-1 4,3-2-4,0 0 0,2 3 0,0-6 4,-2-5-4,2 3 0,3 2 4,-2-5-8,-1 8 8,0-5-8,0-3 4,1 2 0,-4-2 0,-1 0 0,-1-2 0,-3 2 0,3-3 0,-5-2 0,2 0 0,-5 2 0,3-2 0,3 0 0,-1 0 0,-2-1 0,-3 1 0,3 0 0,2 2 0,-5-2 0,3-3 0,-3 3 0,0-3 0,-5 0 4,6 0-4,-1 1 0,0-1 0,-5-3 0,5 1 0,-3-3 0,-10-8-4,8 10-4,-8-10-12,0 0-93,-18-10-28,5-1-20,-3 1 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6:45.359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1783 435 233,'-21'-5'173,"8"2"4,13 3-19,-18-7-86,18 7-28,8 0-19,7 0-5,4 0-8,7 2-4,3-2-4,8-5 4,-1 0-4,6 2-4,1-5 4,1-2-4,-2 7 4,-2-7-4,-1 4 0,-5 1-4,-2 2 4,-9 3 4,-4 6-4,-4 7 0,-7 0 4,-2 13 0,-6 3 4,0 8-4,0 5 4,0 3-4,-6-1 0,6 1 0,0 0 0,0-3-4,6-3-4,-1-7-8,8 5-80,-5-14-66,5-2-15,-13-21-12,18 11-16</inkml:trace>
  <inkml:trace contextRef="#ctx0" brushRef="#br1" timeOffset="17187">84 117 213,'0'0'181,"0"0"-12,0 0-4,0 0-96,0 0-37,0 0-8,0 0-8,50-42-7,-50 42-5,0 0-13,55-5-11,-55 5-80,0 0-57,0 0-13,45 0-7,-45 0-8</inkml:trace>
  <inkml:trace contextRef="#ctx0" brushRef="#br1" timeOffset="17469">68 364 245,'0'0'173,"0"0"1,0 0-17,0 0-101,0 0-28,0 0-12,50-18-12,-50 18-32,0 0-121,55-13-4,-55 13-24,0 0-4</inkml:trace>
  <inkml:trace contextRef="#ctx0" brushRef="#br1" timeOffset="17844">420 91 322,'0'0'169,"0"0"-4,0 0-16,0 0-113,40 47-16,-40-47-8,26 55 1,-26-55-9,16 64 4,-16-64-8,13 50 4,-13-50 0,0 0 0,0 0-4,0 0 4,0 0-4,0 0 4,0 0-4,0 0 4,18-71-4,-18 71 4,11-74-4,-11 74 0,18-63 4,-18 63-4,26-45 4,-13 32-4,1 5-4,1 8 4,-2 11 0,6 4 0,-11 9 0,0 8 0,-1 4-4,-1 1 8,-6 3-4,0-4 0,0-4 0,-6-6 4,6-10-4,0-16 4,0 0-4,11-8 0,-6-13 4,3-2-4,3-6 4,-1-6 0,3 1-4,3 3 0,-3 4 0,3 6 0,2 8 4,-2 3-4,-3 10 0,0 5 4,-2 5-4,2 9 4,-5 2-4,2 5 4,-2 3 0,-3 0-4,1 0-4,2-3-4,-1 1-16,-4-14-24,8 2-114,-11-15-7,21 14-12,-11-20-16</inkml:trace>
  <inkml:trace contextRef="#ctx0" brushRef="#br1" timeOffset="18469">1174 73 289,'10'-40'174,"-10"24"-1,0 16-16,-13-18-97,13 18-23,-15 10-13,9 6-8,-2 0-8,3 10 0,0 1-4,5 4 0,0-2 0,5 0 0,3-5-4,3-6 0,-1-7 0,3-6 4,0-13-4,0-5 0,-5-8 4,0-6-4,0-1 4,-5-4-4,-3 3 0,2 3 0,-2 5 0,0 5-4,0 16 4,0 0 0,0 0-4,3 21 4,2 3 0,6 7 8,-1 3-4,1 11 4,2 0-4,3 2 0,-6-2 4,3 0-4,-2-3 4,-9-3 1,-2-5-9,-7-5 0,-1-5 0,-13-1 0,8-7 0,-14-3 0,9-7 0,-3-6-21,5 7-47,-10-14-105,10 4 0,-2-10-29,2 5 5</inkml:trace>
  <inkml:trace contextRef="#ctx0" brushRef="#br1" timeOffset="21172">0 1151 273,'0'0'174,"0"0"3,0 0-16,0 0-105,0 0-28,0 0-7,52-43-9,-52 43-8,0 0 0,61-18-12,-61 18-25,0 0-124,55 11 0,-55-11-24,0 0-4</inkml:trace>
  <inkml:trace contextRef="#ctx0" brushRef="#br1" timeOffset="21406">8 1382 302,'0'0'189,"0"0"-12,0 0-12,0 0-116,0 0-17,0 0-12,68 2-8,-68-2-32,61-18-133,-61 18-8,65-16-25,-65 16 1</inkml:trace>
  <inkml:trace contextRef="#ctx0" brushRef="#br1" timeOffset="27031">273 1093 265,'-8'-48'165,"8"48"1,5-50-50,-5 50-47,21-55-21,-21 55-20,32-50-3,-32 50-9,42-26-8,-42 26 4,0 0-8,55 34 0,-55-34 0,26 71 0,-23-26-4,-3 7 4,0 1-4,-8 0 4,-2-4-4,-1-1 4,3-9 0,8-39 0,-18 71 0,18-71 0,-8 53 0,8-53 0,0 0 0,11 45 0,-11-45 0,0 0-4,0 0 0,47 23-12,-47-23-12,0 0-101,47-8-36,-47 8-8,0 0-20,50-44-1</inkml:trace>
  <inkml:trace contextRef="#ctx0" brushRef="#br1" timeOffset="27484">780 1308 334,'8'8'189,"-8"-8"-28,0 0 0,10 8-116,-10-8-21,0 0-20,11 5-28,-11-5-125,0 0-21,16 0-7,-16 0-8</inkml:trace>
  <inkml:trace contextRef="#ctx0" brushRef="#br1" timeOffset="27891">1024 835 253,'5'11'165,"-5"7"0,3 8-11,-6-2-102,9 18-24,-6 0-8,8 5-4,-8-2-8,0 2 0,2-5 1,-2-2-9,3-6 4,-3-8-4,5-2-4,-5-11-17,8 0-27,-8-13-101,0 0-12,0-18-12,0-3-4</inkml:trace>
  <inkml:trace contextRef="#ctx0" brushRef="#br1" timeOffset="28156">998 782 197,'-21'-5'165,"8"13"-8,-6 5-12,4 6-85,-6-1-19,5 16-17,-8-5-4,6 5 0,2-2-4,6 2 0,2-5-8,5-3 5,3-5-5,5-5 0,6-8-4,2-5 4,8-3-4,3-8 0,2 0-4,5-5-12,4 7-16,-12-7-122,9 3-11,-6-1-12,3 3-8</inkml:trace>
  <inkml:trace contextRef="#ctx0" brushRef="#br1" timeOffset="28500">1208 882 217,'11'-13'173,"-11"13"-8,13-16-12,-3 19-72,-5-19-45,6 11-12,-11 5-16,18-16 0,-18 16-4,8-8-4,-8 8 4,0 0-4,0 0 0,-15 8 0,1-3 5,-1 11-5,-1-5 4,-5 10 0,2 2 4,4 1-4,-1 0 4,5 2 0,4-2-4,1-3 4,6-5-8,8-1 4,3-2-4,2 1 4,3-6-4,-1 2 0,4 1 0,-4-4 4,1 4-4,-3-1 0,-5 4 0,-2-1 0,-6 3 0,0-1 4,-8 1-4,-3 2 0,-2-2 4,2 3-4,-2-4-4,0-4-24,11 7-109,-9-7-24,8-1-12,3-10-13</inkml:trace>
  <inkml:trace contextRef="#ctx0" brushRef="#br1" timeOffset="29656">604 2108 193,'0'0'169,"0"0"0,-16-56-20,16 56-64,11-73-33,-1 28-20,-10 45-3,13-82-17,-13 82 4,8-73-8,-8 49 0,3 6-12,0 7 4,-3 11 0,13 16 0,-8 5 4,8 11-8,0 4 4,8 7 4,-5 1 0,10 1-4,-2-3 4,-6-5-4,9-8 0,-6-8 4,-3-8 0,0-8 0,-2-5 0,2-10 0,-4-11 0,1-8 0,1-8 0,-3-5 0,-5-3-4,0 0 4,-3 3-4,-5 6 0,3 4-4,-3 6-20,8 13-113,-3-6-28,5 9-16,6-1-13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6:47.0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23 208 213,'-16'8'165,"3"-8"4,13 0-16,0 0-72,0-18-37,13 5-16,-3-6-12,9 3-3,-3 1-1,8 1-8,-6 7 0,1 7 0,-6 13 0,-3 5 0,-4 14-4,-6 2 0,-3 5 4,-2 6-8,-3 0 8,-3-6-4,6-2 4,0-5-4,-1-3 0,6-8 0,0-3 4,0-7 0,0-11-4,16 15 0,-16-15 0,16 3 0,-8-3-4,3-5-12,7 5-33,-18 0-104,21-11-4,-8 3-16,3 1-12</inkml:trace>
  <inkml:trace contextRef="#ctx0" brushRef="#br0" timeOffset="422">469 87 193,'6'-39'161,"-6"23"4,0 16-20,-27-13-76,17 18-29,-11-2-12,-1 15-4,-1 1-4,2 7-4,-1 0 1,9 1-9,3-1 0,10 0-4,0-7 0,15-1-4,4-2-4,2-3 4,3-3-4,5 4 4,-3-1-4,-4 3 4,-1-1 0,-8 9 0,0 0 0,-10 2 0,-3-2 0,-11 2 0,1-5 0,-6-5-4,-3 0 8,3-11-4,-2-8-4,5-2 0,5-6 0,0-7 4,3-3 0,5-3 0,0-5-5,5-2 10,0-3-5,6-1 0,2 1 4,0-3-8,0 8-9,-2-5-55,5 11-81,-3-1-20,3 8 0,-3 0-5</inkml:trace>
  <inkml:trace contextRef="#ctx0" brushRef="#br0" timeOffset="891">660 58 366,'-8'0'173,"8"0"-16,-13 6-4,13-6-141,8 7-44,-8-7-117,0 0-4,8 6-20,-8-6-12</inkml:trace>
  <inkml:trace contextRef="#ctx0" brushRef="#br0" timeOffset="1250">76 779 213,'0'0'165,"10"11"-4,-2 5-16,-8-16-88,27 21-17,-14-11-4,16 6-8,5-13-4,11 2-7,3-13-5,7-3 0,6-4-4,10-6-4,1-8 4,2-3-8,-8-5 4,0-2 0,-8 5-4,-5-3-8,-8 10-12,-19-9-89,1 12-56,-11 3-8,-3 10-13,-8-10-11</inkml:trace>
  <inkml:trace contextRef="#ctx0" brushRef="#br0" timeOffset="1891">692 35 173,'-3'-11'161,"3"11"-8,-11-8-16,-2 3-69,13 5-19,-21 8-21,21-8-4,-21 13-4,16-2-8,-6-4 0,11-7-4,-11 16 0,11-16 0,0 0-4,11 5-4,-11-5 4,16-7-4,-6-1 4,1 0-4,-3-3 5,-8 11-5,10-16 4,-10 6-8,0 10-17,-5-11-128,5 11-4,0 0-20,0 0-12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5:54.78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245 76 144,'0'-13'158,"0"13"11,0 0-4,11 29-81,-17-18-23,12 20-29,-6-2 4,5 16-16,-5 0-3,5 13-9,-2-3 0,2 3 0,0 2-8,1 1 4,-1-3 0,0-6-4,-2-2 0,2-8 0,-2 0 0,-3-5-4,2-5 4,-2-6 0,0 0-4,0-5 4,0-2-8,0-3 0,0-3-8,0-13-13,-5 13-31,5-13-93,-8-8-20,0-5-1,6-3-7</inkml:trace>
  <inkml:trace contextRef="#ctx0" brushRef="#br0" timeOffset="422">6 92 213,'-8'-21'181,"11"8"0,10 8-15,3-14-50,15 19-83,-2-10-9,13 7-8,3-2-4,5 5-4,-3-5-4,3 5 0,-5 0-4,-3 0 0,-5 0-4,-6 0-4,-2 5-24,-10-10-97,2 5-40,-8-6-17,3 1-3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6:38.0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2980 125 318,'-21'-5'157,"10"2"0,1 3-8,-6-7-105,8 7-24,-8-6-4,6 6-8,-3-2 1,2 2-9,-2 0 4,3-5-8,-3 5-5,2 0-19,11 0-117,-16 0 0,6 0-20,-3 0-4</inkml:trace>
  <inkml:trace contextRef="#ctx0" brushRef="#br0" timeOffset="266">2526 107 205,'-29'0'161,"16"-3"-8,5 3-12,-10-7-68,18 7-29,-13 0-16,13 0-8,-16 5-8,16-5 0,-24 0-8,17 0 0,-7 2-8,1-2-16,13 0-52,-15 3-73,1-3-12,1 5-8,0-2-5</inkml:trace>
  <inkml:trace contextRef="#ctx0" brushRef="#br0" timeOffset="516">2075 120 181,'-26'0'157,"15"0"-4,-2 0-8,13 0-73,-21 5-23,21-5-21,-21 0-8,13 3-8,-5-3-4,0 0-4,0 0-4,0 0-4,2 0-16,-10-5-32,11 5-89,-3 2-16,-3-2-4,3 5-9</inkml:trace>
  <inkml:trace contextRef="#ctx0" brushRef="#br0" timeOffset="766">1550 154 289,'-26'5'166,"8"-5"-5,5 0-8,-8-8-105,10 11-20,-10-3-8,6 0-12,-4 0 1,3 0-9,-2 0-4,2 0-5,3 0-7,-5-3-28,18 3-101,-24 0-8,11 3-16,-3-3-8</inkml:trace>
  <inkml:trace contextRef="#ctx0" brushRef="#br0" timeOffset="1000">1039 164 165,'-29'-5'153,"13"5"0,3 0-4,3 0-69,-11 0-47,16 0-17,-9 0-4,4 0-12,-1 0-8,-4 0-25,15 0-99,-13 0-17,0 5-5,13-5-7</inkml:trace>
  <inkml:trace contextRef="#ctx0" brushRef="#br0" timeOffset="1203">714 183 261,'-26'-3'157,"10"3"-4,3 0-16,13 0-96,-24 0-21,11 0-8,-5 0-4,-1-5-12,1 5 0,-6-5-8,14 7-33,-14-2-96,11 0-16,-3 3 4,3-3-12</inkml:trace>
  <inkml:trace contextRef="#ctx0" brushRef="#br0" timeOffset="1422">281 175 76,'-18'8'149,"-1"-1"-4,9-4-4,10-3-85,-24 5-3,14-2-25,-6-3-24,0 8-125,1-8-20,4 0-4,-7 0-8</inkml:trace>
  <inkml:trace contextRef="#ctx0" brushRef="#br0" timeOffset="1813">0 219 225,'0'0'153,"0"0"8,0 0-20,0 0-72,8 13-45,-8-13-12,21 16-8,-5-6 0,0 3 4,2 0-8,0 0 4,6 0-4,0 5 4,2-2-8,0 0 4,6 2-4,-6-3 4,3 4-4,-3-4 0,-3-2 4,-4 0-4,-3-5 4,-9 0 0,-7-8-4,0 0 4,0 0 0,0 0 0,-28-13 4,12 2 0,-8-2 0,-5-2 4,3-3-4,-5-3 0,2 0 4,-3 0-4,6 3 0,3 0-4,2-1 4,2 1 0,3 5-4,6 3 8,-1-3-4,11 13 4,-7-18-8,7 18 8,0-19 0,0 19 1,7-10 3,4 2-4,-1 3 0,6-3 0,3 0 0,4 1 0,1-4 0,5 1-8,5-1 4,-5-2-4,5 3 0,-5-3 0,2 0 0,-7 2-4,2 1 0,-16-3-4,9 8-20,-14-11-77,11 11-56,-3 0-12,3 5-5,2 0-15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7:22.9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131-11 108,'0'-11'157,"0"11"0,-8 27 4,6 8-92,-6 2-25,8 20-3,-5 2-17,5 16 4,-8 0-8,8 8-4,-3 0-8,3 0 4,0-2-8,0-1 0,0-10 0,3-8-8,-3-3-12,0-16-12,8 0-89,-8-14-36,-3-10-12,0-8-16</inkml:trace>
  <inkml:trace contextRef="#ctx0" brushRef="#br0" timeOffset="281">0 670 209,'26'-29'157,"-13"15"-8,11 4-16,13 2-109,-3-1-28,3 1-89,7 0-52,4 6 0,-4-4-4</inkml:trace>
  <inkml:trace contextRef="#ctx0" brushRef="#br0" timeOffset="422">580 582 165,'16'8'157,"-21"0"8,-6 0-12,-7-3-85,5 14-15,-14-6-25,4 14-4,-6 0-12,3 5 0,2 3-4,3 3-4,3-4 0,10-1 0,2-4-4,12-5 0,2-2 0,7-9 0,1-5-4,5-8 4,0-2-4,0-9 4,3-8-4,-6-5 0,3-6 4,-5-4 0,-3-1 0,-3 0-4,-4 0 8,-4 5-4,-2 12 0,0 4 0,0 14 4,0 0-4,-10 19 0,10 5 4,-5 3-4,5 2 4,0 4-4,5-4 0,0 1-4,0-6-4,8-3-16,-13-21-28,14 19-101,-4-14-12,1-5-5,-4-10-11</inkml:trace>
  <inkml:trace contextRef="#ctx0" brushRef="#br0" timeOffset="859">735 657 249,'10'-19'169,"1"19"-4,-11 19-11,8 16-98,-14 0-24,6 7-12,-5-4-8,5 2 0,0-8-3,0-7-1,0-12-4,0-13 4,19-19-4,-6-5 4,2-14-4,4-4 0,2-7 0,5 1-4,0 0 0,3 5 0,3 13 4,-9 12-4,-4 12 0,-1 12 0,-10 18 0,-5 8 0,-3 8-4,-3 6 4,-2 2-4,-1-5-8,6 0-16,0-16-69,11-1-60,-3-7-16,8-5-5,-3-12-15</inkml:trace>
  <inkml:trace contextRef="#ctx0" brushRef="#br0" timeOffset="1281">1459 426 306,'0'-43'181,"-5"30"-16,5 13-8,-26 0-117,15 24-16,-7 8-7,5 11-5,-8 8 0,8 13-4,2 3-4,6-2 0,5-6 0,5-3-4,8-13 0,3-8 0,8-8 0,2-14 0,3-13 0,2-8 4,-5-11-4,6-8 0,-6-10 0,-5-3 0,-3-9 4,-7 1-4,-8-3-4,-11 3 8,-3-3-8,-12 11 4,-4 2-4,-7 3 0,3 14-4,-3-1-4,5 17-16,-3 0-73,11 15-60,3 7-12,5 1-9,2 9-7</inkml:trace>
  <inkml:trace contextRef="#ctx0" brushRef="#br0" timeOffset="1672">1252 686 354,'37'-21'189,"-14"13"-20,3-8 1,11 8-126,-3-6-20,11 6-8,-1 3-12,-2 5-4,-2 0-8,-6-6-32,8 15-121,-18-7-4,2 4-29,-8-6 5</inkml:trace>
  <inkml:trace contextRef="#ctx0" brushRef="#br0" timeOffset="1891">1992 493 362,'34'-5'173,"-16"5"-8,1-11-8,12 11-128,-12-5-17,4 5-12,1 0-20,-11 0-130,8 5-11,-8 0-16,-2 1-4</inkml:trace>
  <inkml:trace contextRef="#ctx0" brushRef="#br0" timeOffset="2063">2110 668 326,'0'16'185,"0"-16"-24,13 0-4,0-8-125,8 8-20,5 5-112,-5-5-53,3 3-16,-6 5-9,6 2-19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7:26.1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47 146 241,'24'-27'165,"-6"12"12,8-1-23,0-5-106,14 8-20,-6-3-12,5 6-4,3-1-4,-2 3-4,-1 3-4,-5 0-8,-5 5-8,-10 0-24,2 5-109,-21-5-16,2 18-8,-7-7 3</inkml:trace>
  <inkml:trace contextRef="#ctx0" brushRef="#br0" timeOffset="266">92 237 306,'-11'40'173,"11"-11"0,-5-6-24,10 17-113,-5-1-12,0 8-12,3 3 1,2 5-5,0 3-4,3-3-8,-3 0-17,-2-13-31,5 5-105,-3-10-8,0-8-12,-5-11-5</inkml:trace>
  <inkml:trace contextRef="#ctx0" brushRef="#br0" timeOffset="484">99 660 241,'6'-40'161,"-1"22"4,8 8-12,0-11-100,11 13-33,-1 0-20,6-3-28,3 6-117,-1 0-12,3 2-8,6 1 3</inkml:trace>
  <inkml:trace contextRef="#ctx0" brushRef="#br0" timeOffset="656">640 508 261,'8'-3'165,"-8"3"5,0 0-13,-18-5-97,5 15-24,-8 1-16,0 7-7,-8 3 3,10 5-8,-2 0 0,8 3-4,5-2-4,8-1 0,0-5 0,8-3 4,11-5-4,2-2 0,8-9 0,-3-2 0,8-2-4,-8-4-4,11 1-4,-13-11-25,7 11-120,-13-3 0,-2 8-20,-16 0-12</inkml:trace>
  <inkml:trace contextRef="#ctx0" brushRef="#br0" timeOffset="1063">0 1056 318,'29'8'181,"-1"-11"-20,12 3-8,2-11-117,18 4-16,8-4-7,9-2-1,4 0-4,0-3-4,1 6-4,-6-1-12,3 11-25,-16-5-120,-8 10-4,-8-2-16,-8 2-12</inkml:trace>
  <inkml:trace contextRef="#ctx0" brushRef="#br0" timeOffset="2750">270 1444 281,'5'-19'166,"14"4"-1,-4 9-16,1-7-109,11 8-12,1 0-16,7 2-4,-4 3-12,1 0-12,2 11-44,-11-6-89,-2 5-16,-10-2-5,-6 5-7</inkml:trace>
  <inkml:trace contextRef="#ctx0" brushRef="#br0" timeOffset="2984">281 1480 277,'-16'27'170,"8"-14"-1,8 8-12,-8 0-105,13 10-20,-5 3-16,6 6 1,-1 2-5,3 7-4,0 1-4,2 0 0,1-3 0,-4 0-12,7 1-12,-9-17-69,3 3-68,-3-2-12,0-9-8,-5-7-5</inkml:trace>
  <inkml:trace contextRef="#ctx0" brushRef="#br0" timeOffset="3203">286 1955 318,'-3'-52'169,"11"28"-12,5 6 0,3-9-117,13 12-16,5-9-16,11 3-3,5 3-10,2-3 1,3 8 0,-5-3-8,-3 8 4,-5 3 0,-10 5 0,-11 0 0,-13 8 4,-8 7 4,0 4 8,-13 4 0,-3 6 4,0 5-4,-2-2 4,2 5 1,3-1-5,5-2 0,5-5-4,9-5 0,1-6 0,7-7 0,1-9-4,6-7 4,-2-11 0,2-5-4,-3-2 4,-5-6-4,-5 0 0,0-2-4,-3 10 0,-5 0 4,0 10-4,0 11 4,0 0 0,0 24 0,0 2 0,3 13 4,2 3 0,-5 8 4,5 5-4,-2 3 4,-3 0-4,0 2 4,-3-5 0,-2 0 4,-8-5-4,0-6 0,-3-10 0,-2-2 0,-1-11-4,-2-11 4,0-4-8,0-9 0,3-7-4,-3-6-4,0 0-12,-3-10-12,11 13-77,-8-11-56,8 3-8,-5 3-24,7-1 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7:31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64 205 181,'0'-26'145,"0"15"-8,-8 3 4,0-5-89,8 13-24,0 0-12,-13-8-8,13 8 8,0 0-3,-13 0-1,13 0 4,0 0 4,0 0-4,-13-13 4,13 13-4,-6-13-4,6 13-4,-5-11-4,5 11 0,0 0 0,0 0-4,0 0-8,0 0 0,0 0-16,0 0-36,0 16-81,0-16-16,3 16-4,-3-16 0</inkml:trace>
  <inkml:trace contextRef="#ctx0" brushRef="#br0" timeOffset="1265">32 116 273,'-13'0'166,"13"0"-1,-10 0-12,-1-11-89,11 11-20,0-13-11,0 13-9,19-13-4,-1 5-8,3-3 0,8 4-4,3-4-4,5 0 0,-1 4-4,4-1 0,-3 2-4,-6-4-8,1 15-16,-11-10-65,0 15-68,-10-4 0,-3 2-20,-8-8-4</inkml:trace>
  <inkml:trace contextRef="#ctx0" brushRef="#br0" timeOffset="1578">82 74 370,'-18'-14'169,"18"14"-16,-16 6-12,16 9-105,-8 12-7,8 10-9,-5-1-4,5 14-4,0 6-4,0 7 4,5-3-8,0 6 4,1-3-4,2 0 0,0 1-4,-1-4 0,1-10-12,-5-3-12,5-2-44,-8-13-86,5-6-7,-10-13-16,0-5 0</inkml:trace>
  <inkml:trace contextRef="#ctx0" brushRef="#br0" timeOffset="1828">22 742 362,'13'-53'169,"5"32"-12,-2-5 0,8 10-100,0-5-29,10 5-12,0-2-8,6 5-12,4 5-20,-9-3-85,9 11-48,-4 0-4,5 3-16,-6-1-5</inkml:trace>
  <inkml:trace contextRef="#ctx0" brushRef="#br0" timeOffset="2015">723 563 378,'0'-11'169,"-21"9"-8,5 7-4,-19 3-108,12 13-17,-11-5-12,2 13-8,3 0-4,3 2 0,4 6-4,9 0-4,8-6 0,8-2 4,7 0-8,6-8 8,8-2-8,-1-6 4,9-5 0,-3-3-4,5-5-4,-2-8-4,5 0-16,-8-15-69,8 7-60,-8-10-4,2-1-24,-2-7 0</inkml:trace>
  <inkml:trace contextRef="#ctx0" brushRef="#br0" timeOffset="2328">1110 421 354,'32'-19'177,"-11"14"-20,0-5 0,8 7-116,-11-10-9,11 5-12,-8 0-16,6 3-8,-1 5-24,-18-8-109,10 8-16,-18 0-16,11 16-9</inkml:trace>
  <inkml:trace contextRef="#ctx0" brushRef="#br0" timeOffset="2515">1221 531 382,'0'16'177,"0"-11"-16,0-5-8,26 0-112,-8 0-17,3 0-16,3 0-32,-5 0-125,7 0-8,-5 0-16,0 0-13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7:37.2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16 107 233,'0'-8'181,"5"-2"-7,-5 10-13,21-8-57,-13-3-67,16 9-13,2-6-8,8 2-4,-5-4-4,10 2-4,-7-3-4,10 3 0,-5 1-4,-6-1-8,3 8 0,-10-8-8,2 21-33,-18-10-100,2 7-8,-10 1-12,-7 2-16</inkml:trace>
  <inkml:trace contextRef="#ctx0" brushRef="#br0" timeOffset="297">100 99 249,'-16'27'173,"16"-1"-3,-5 6-13,5 15-69,-8 1-47,11 15-17,-3 3-8,0 8-4,0 0-4,0 2-4,0 1-4,0-4-8,5-7-4,-8-10-20,9-9-117,-6-7-9,0-9-23,-6-9 4</inkml:trace>
  <inkml:trace contextRef="#ctx0" brushRef="#br0" timeOffset="547">0 693 394,'24'-48'177,"-3"35"-11,0-3-13,10 11-125,-4-11-12,4 6-16,3 4-16,-2-12-81,4 10-60,-4 0-8,2 5-12,-8 1-9</inkml:trace>
  <inkml:trace contextRef="#ctx0" brushRef="#br0" timeOffset="750">712 590 217,'-27'0'173,"6"5"0,-5 6-16,-3 10-52,-2-3-61,15 9-15,-10 4-17,10 1-8,11 2 0,5 0 0,5-7-4,5-3 0,6-9 0,5-4 0,0-11 0,0-5 0,0-8 4,-5-9-8,0-4 4,-6-3 0,-4-3 0,1 3 0,-1 6 0,-6 4-4,0 19 4,0 0 0,5 13 0,-5 16 0,5 16 4,0 13 0,1 13 0,-1 6 8,0 7-4,0 3-4,-7 0 4,4 0 0,-2-10-4,-2-3-4,-6-11 4,-5-7-4,0-12-4,-6-7 0,-2-13-4,0-19-8,3-7-20,-14-25-81,14-12-48,2-19-12,3-11-9,0-23-3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7:39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 89 334,'11'23'181,"-11"6"-16,0 8-4,8 16-116,-13 4-13,10 14-8,-5 3-12,8 2-4,0-3-4,2-4-12,3-4-4,-2-15-20,7 0-93,-10-16-40,-3-8-8,-5-12-5</inkml:trace>
  <inkml:trace contextRef="#ctx0" brushRef="#br0" timeOffset="187">0 669 350,'7'-58'177,"7"32"-20,4 8 0,0-9-120,17 12-17,-1 4-16,5 1-8,6-1-4,0 6-13,-1 5 1,-4-11-4,2 17 4,-11-4-4,-4-2 8,-9 0 8,-7 3 12,-11-3 4,-8 10 8,-3 1 4,-10-1 4,5 9 0,-10-3 1,5 10-9,-3 0-4,11 3 0,0 0-4,8 0-8,5-3 4,8-5-4,2-5 0,9-6 4,-1-10-4,3 0 0,3-16 0,-3-2 4,0-11-4,0 0 0,-3-7 0,-5 1 4,1 4-4,-7-1 4,-4 17 0,-3 15-4,0 0 4,-10 5 0,4 21-4,4 3 4,2 5-4,0 0-4,8 3-4,-3-11-16,11 6-24,-14-14-93,9-7-25,-1-11-11,3-3-4</inkml:trace>
  <inkml:trace contextRef="#ctx0" brushRef="#br0" timeOffset="703">688 491 310,'16'18'169,"-11"13"0,-5 1-12,6 13-101,-14-17-15,8 9-13,-8-11-8,8-5-12,0-21 4,0 0 0,5-10-8,6-11 0,2-13 0,3 0-4,2-8 0,3 2 0,3 1 0,-1 7 0,1 9 0,-6 12 0,-2 17 0,0 4 0,-11 16-4,1 6 4,-6 7-4,-3 1 0,3 2-8,-3-11-24,14 3-89,-6-15-40,6-6-8,2-13-9</inkml:trace>
  <inkml:trace contextRef="#ctx0" brushRef="#br0" timeOffset="1859">1246 133 197,'18'-42'173,"-5"21"-4,3 0-16,5 8-36,-5-8-81,13 11-8,-11 7-11,9 6-1,-14 10-4,-5 8-4,-1 8 0,-14 10-4,-4 6 0,-2 2 0,-8 3 0,-3 3 0,1-4 0,2 7 4,2-9-4,1 0 0,2-2 0,8-3 0,3-8 0,5-5 0,8-8-4,2-6 0,9-9 0,2-6 0,5-6-4,0-7-4,6 3-12,-3-14-16,8 11-93,-11-8-32,3 3-16,-3-6-1</inkml:trace>
  <inkml:trace contextRef="#ctx0" brushRef="#br0" timeOffset="2218">1814 170 302,'18'-68'169,"-18"36"0,-5 11-8,-8-7-93,2 25-31,-12 3-13,-1 16-12,-2 10 4,-1 8-4,6 8-4,3 3 0,7-3-4,14 0 4,5-8-8,10-3 0,3-4 0,13-6 4,-5-6-8,-2 1 4,2 0 0,-6 0 0,-12 5 0,-6 2-4,-5 1 4,-8 0-4,-5-1 4,-5-4-4,-3-6 4,0-5-4,5-8 4,-3-8-4,6-11 4,0-2 0,5-8 0,8-7 0,0-1 4,13-5-4,0 0 0,3 0 0,5-3 0,6 3 0,4 5-8,-2 3-8,5 8-12,-7-8-61,4 13-76,-5 3 4,1 4-28,-6 1 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7:45.1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216 46 318,'0'0'181,"0"0"-16,-5 17-4,10 13-113,-12-1-23,7 15-5,0 2-8,2 11-4,3 0 0,1 0-4,-1 0 0,3-6 0,5-2-4,-5-11-4,0-3-4,0-10-8,3-3-16,-11-22-89,0 0-44,0 0-8,-19-6-13</inkml:trace>
  <inkml:trace contextRef="#ctx0" brushRef="#br0" timeOffset="297">0 198 354,'21'-43'185,"-3"24"-24,3-14 4,16 20-124,-7-12-17,7 6-8,0 0-8,2 3-8,1 8-4,-6 0-20,9 13-85,-14-5-52,0 0-20,-3 0 0,-5 8-21</inkml:trace>
  <inkml:trace contextRef="#ctx0" brushRef="#br0" timeOffset="860">679 394 334,'21'-8'185,"-7"-1"-24,1 7 0,-4-9-116,10 5-21,-2 1-32,-6-6-93,8 11-56,-5 0-20,2 0-1,-7 6-19</inkml:trace>
  <inkml:trace contextRef="#ctx0" brushRef="#br0" timeOffset="1703">679 356 181,'11'-8'181,"-11"8"-12,16-6-16,-6 1-52,11 10-61,-2-10-12,5 5-12,-1-8-3,7 5-1,-1-3-4,-3 1-4,0 0 0,-4-1-4,-1 6-8,-11-5-8,6 7-25,-16-2-100,0 0-20,0 0-16,11 6-8</inkml:trace>
  <inkml:trace contextRef="#ctx0" brushRef="#br0" timeOffset="2110">790 150 265,'0'0'174,"0"24"-9,0-5-12,8 13-105,-8-2-20,3 6-12,-3-1-8,5 3 0,-2-6-4,-3 1-8,5-3 0,-5-8-20,11 7-85,-11-15-48,5 2-12,-5-16-4,5 11-8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7:44.6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7 241,'34'-5'173,"-13"8"1,0-3-25,-3-6-53,11 12-84,-3-6-28,1 0-125,1 0-12,-7 0-20,0 10-12</inkml:trace>
  <inkml:trace contextRef="#ctx0" brushRef="#br0" timeOffset="219">39 309 354,'11'0'173,"7"0"-20,3-3-32,13 1-246,-8-6-16,8 8-24,1 0-12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7:46.3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157 163 157,'-26'34'153,"10"-2"0,-5 8 0,-5 5-93,10 10-12,-5 6-11,8 8-9,2-6-12,6 6 0,3-9-4,7-4 0,0-3-8,8-8 0,3-8 0,0-6-8,5-4 0,0-17-32,5 3-113,-5-10 0,5-6-20,-5-2-8</inkml:trace>
  <inkml:trace contextRef="#ctx0" brushRef="#br0" timeOffset="297">359 485 189,'13'-74'157,"3"40"8,0-3-24,2 11-73,0-6-31,9 13-13,-9 4-8,6 15-8,-6 5 4,-5 21-8,-8 6 0,-5 13 0,-8 5 0,-2 11 0,-6 0 0,-5 5 0,0-8-4,0-3 4,3-7 0,2-6 0,3-10 0,5-3 4,5-13-4,3-3 1,0-13-1,21 10 0,-5-10 0,5 0-8,3-5-9,-3-5-67,10 4-69,-4-4-20,4-1 4,-7-2-9</inkml:trace>
  <inkml:trace contextRef="#ctx0" brushRef="#br0" timeOffset="625">800 757 334,'13'0'169,"-13"0"-20,8 14 0,-8-14-129,0 0-20,16 15-113,-6-12-36,1-3-12,4-5-8</inkml:trace>
  <inkml:trace contextRef="#ctx0" brushRef="#br0" timeOffset="828">1096 308 302,'11'-10'169,"5"10"0,-16 10-16,0 4-117,5 12-12,-5 3-4,2 8-7,-2 5-1,6 6-8,-6-1 0,2 1 0,-2-1-8,0 1 0,0-8-16,0-9-5,3-2-15,-8-13-105,5-16-12,0 0-20,0-13 0</inkml:trace>
  <inkml:trace contextRef="#ctx0" brushRef="#br0" timeOffset="1078">1175 306 169,'-5'-24'153,"5"24"-4,-19 0 4,-2 0-101,6 18-16,-6-4 1,-3 9-9,0 1 0,3 3-8,-2-1 0,10 0-4,-3-7-8,8-1 5,0-4-9,8-1 4,0-13-8,3 13 4,-3-13 0,26 0-4,-13 0 4,8-5 0,0-1-4,5 1 4,1-3-8,2 0-12,-1 8-81,-4-8-56,5 3-16,-13-5-4,7 2-9</inkml:trace>
  <inkml:trace contextRef="#ctx0" brushRef="#br0" timeOffset="1437">1374 319 241,'27'-24'145,"-12"11"4,4 0-20,-1-1-113,8 4-4,-5-1 0,0 6-8,-2-3 8,-1 5-8,-7 1 5,-11 2-1,0 0 0,0 0 4,0 0 0,-21 8 4,0 0 0,0 5 0,-6 5 0,-1 4 0,4-1-4,6 5 1,2-2-5,5 0-4,11-1 0,3-1-4,7-4 4,11-2-4,3 2 0,0 4 0,-1-1 0,1 2 4,-3 4-4,-3-1 0,-2 1 0,-6-4 0,-4 7 0,-6-9 4,-6-5-4,-4-3 0,-6-3 4,-2-4-4,-3-6 0,0-8-4,5 2-20,-10-12-89,13 2-40,0-2-16,7 2-5,6-8-19</inkml:trace>
  <inkml:trace contextRef="#ctx0" brushRef="#br0" timeOffset="4468">1781 34 225,'-18'-24'161,"18"24"4,-16-11-20,16 11-96,0 11-13,8 10-12,-3 3-8,8 10 0,-2 6-8,5 10 0,-1 5-4,-2 3 0,-2 3-4,-6 3 0,-2-1 0,-3 0-4,0-2-4,-8-13-8,3 5-20,-11-16-89,8-8-24,3-8-24,0-11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7:51.2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 0 213,'0'0'165,"-8"23"-4,8 6-16,-11 3-96,16 17-21,-5 6-8,11 11-4,-6-4-8,6 9-4,-1-5-12,-5-9-28,6 1-105,-3-8-16,-3-9-8,-5-9-1</inkml:trace>
  <inkml:trace contextRef="#ctx0" brushRef="#br0" timeOffset="218">0 484 153,'19'-37'153,"-4"19"0,12 2-4,-4 6-65,9-6-72,4 0-8,1 3-8,-5 3-4,2 7-4,-5-7 4,0 10-4,-11-8 8,-5 8 4,-13 0 4,5 10 8,-10-2 0,-8 3 4,-3 10 8,-10-6-3,2 14-1,-5-5-4,8 5 0,-2 2-4,7-2 0,6-6-4,7 1-8,6-11 4,10-3 0,2-10-4,6-10 4,0-3-4,3-11 4,2-2-4,-2-3 0,0-5 4,-6 6-4,-2 1 4,-6 6-4,-2 6 0,-8 15 4,0 0-4,0 0 4,5 28-4,-5-1 4,0 1-4,0 4-4,0 2-8,0-5-12,8 2-16,-8-18-77,8-2-32,-8-11-24,13-6-4</inkml:trace>
  <inkml:trace contextRef="#ctx0" brushRef="#br0" timeOffset="687">520 358 149,'5'-21'161,"8"16"0,-13 16 0,6 12-56,-12-2-61,14 11-16,-8-6-16,3 3 0,-3-8-4,2-3 0,-2-18-4,8 8 0,-2-16 0,4-10 0,1-9-4,-1-1 4,6-7-4,2 1 0,1 6 0,2 7 0,-3 5 0,-2 16 0,-3 13 4,-3 3-8,-2 10 0,-8-2-32,11 4-109,-11 1-4,5-3-20,-5-7-8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7:52.4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22 227 289,'-5'-32'170,"10"13"-5,0-5-16,14 6-113,-6-8-16,11 7-12,-1 0 0,1 12-8,0 4 4,-6 8-4,-5 14 0,-7 10 0,-12 10 4,-7 9 0,-8 5-4,-3 5 8,-2 3-4,0-3 5,2-5-5,3-5 0,5-9 4,6-2-4,7-8-4,3-7 0,8-9-4,5-8-4,3-2-9,2-8-11,11 2-24,-10-13-89,12 0-28,1-5 0,2-5-1</inkml:trace>
  <inkml:trace contextRef="#ctx0" brushRef="#br0" timeOffset="359">515 76 306,'-42'5'173,"18"16"-8,-2 6-8,10 7-121,-3-2-12,9 5-12,5 2-3,7-4-5,9-3-4,5-1 0,5 1 4,0-3-8,-3 3 8,1 0-8,-9-1 8,-5-2-8,-5 1 4,-5-7 0,-3-7 0,-5-5 0,-3-11 0,3-5 0,-3-14 0,8-10 4,3-5-4,5-6 0,5-8 0,6-2 4,7-3-4,3-2 0,3 4 0,0 4 0,0 4 0,-6 6-4,1 8-8,-9-2-17,3 17-63,-7-4-61,-6 5-21,-6 2 1,6 11-12</inkml:trace>
  <inkml:trace contextRef="#ctx0" brushRef="#br0" timeOffset="844">736-1 289,'11'-3'178,"-6"11"-9,-5-8-16,-8 24-81,0-8-88,-2-5-129,5-1-8,5-10-20,-11 16-8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7:53.9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0-6 310,'8'8'177,"10"-3"-8,0-5-12,11 6-121,-5-9-7,10 3-13,0 0-8,5-5-12,0 13-53,-5-8-100,-5 8 0,-11 0-24,-2 5-8</inkml:trace>
  <inkml:trace contextRef="#ctx0" brushRef="#br0" timeOffset="219">112 256 338,'-10'19'181,"23"-17"-20,5-4-4,16 2-121,-5-11-36,0 6-136,10 2-26,-5-2-11,11 5-12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8:09.5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-1-5 213,'11'0'157,"-11"11"-28,0 2 8,8 11-85,-14-5-12,6 15-7,0 1-9,3 7 0,-3-2-4,0 8-4,0-3-4,6 8-4,-6-5 0,0-3-3,0-3-1,0-2-4,0-5 0,0-3 0,-6-6 0,6-5 0,-5-2-4,2-6-5,3 1-7,0-14-8,0 15-40,0-15-89,0 0-16,0 0-1,-8-10-11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8:10.1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33 0 298,'0'15'173,"-6"-4"0,0-3-16,6-8-121,-12 8-28,12-8-20,-12 2-137,12-2-4,3-10-24,3-1-8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8:18.3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99 261,'6'-29'165,"1"13"1,7 1-17,-9-7-113,11 14-12,-3-2-8,3 10-4,-3 5-4,0 6 0,-13 7-4,0 14 8,0 0-8,-5 5 4,-3-3 1,3 1-5,2-9 0,3 1 4,11-9-4,2-2 0,5 0-4,3-3 0,6 0 0,-1 1 4,-2 2-4,-1 2 0,-4 1 0,-9-1 0,-2 3 0,-8 0 0,-8 3 4,-5 0-8,-5-3 8,-3 0-4,-6-2 0,1-3-4,-3-3 0,3-5-8,5 0-4,-3-8-29,24 0-116,-21-8 4,21 8-24,0-16 0</inkml:trace>
  <inkml:trace contextRef="#ctx0" brushRef="#br0" timeOffset="515">583 110 277,'0'-13'170,"-8"8"-5,-5 20-12,-14 7-109,14 20-16,-3 0-12,-2 14 0,2 2-12,6 0 5,7-2-5,6-8 0,10-11-4,5-11 0,9-5 0,2-13-4,2-13 8,3-8-8,1-14 8,-6 1 0,-3-17-4,-5-4 4,-8-1 0,1-5 0,-14 6 0,-16 2 0,-3 2-4,-4 9-4,-1 7-12,-3-2-41,12 19-100,-4 2-4,19 8-20,0 0-4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8:19.4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-1 533 193,'8'5'161,"-8"-5"8,0 0-24,11-21-80,4 8-29,-9-16-4,7 0-4,-8-13-8,8-3 0,-5-5-7,0 2-1,-3 0-4,0 6-4,-2 11 0,-1 12 0,-2 19-4,0 0 0,13 34 0,-2 3 4,-1 11-4,3 5 0,3 2 0,5 1 0,0-6-4,2-8 4,3-16 0,1-7-4,1-14 4,-2-8 0,-2-10 4,0-10 0,-4-12 0,-4-7 0,-5-6 0,-4-2 0,-1-8 4,-6 0-8,0 3 4,0 5-12,0 13-28,-11 2-117,11 11-8,-2 9-25,2 15-7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8:21.4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-4 205 161,'-2'-13'181,"15"13"0,3 0-20,-1-11-56,14 11-77,3-8-12,10 3 0,5-5-8,3-1-4,0 1-12,3-4-4,-3 12-12,-16-6-28,11 13-101,-19 3-16,-8 10-13,-13 4-3</inkml:trace>
  <inkml:trace contextRef="#ctx0" brushRef="#br0" timeOffset="282">102 239 241,'-29'40'177,"16"-14"-3,5 11-13,-6 2-109,17 14-16,-6 5-12,9 13-7,-4 2-9,9 9 0,-3-1-4,2 3-4,-2-2-4,0-6-8,3 3-13,-9-24-39,6-2-101,-8-11-8,0-8-9,-3-13-15</inkml:trace>
  <inkml:trace contextRef="#ctx0" brushRef="#br0" timeOffset="500">31 1010 281,'18'-71'174,"-5"42"-5,11 8-20,-1 0-133,9 2-20,7 9-28,-2-1-117,11 6-16,-1 5-13,0 0-7</inkml:trace>
  <inkml:trace contextRef="#ctx0" brushRef="#br0" timeOffset="641">588 831 136,'0'0'166,"-8"8"-1,-11 10 4,-4-2-85,2 21-43,-11-3-17,9 13-8,2 1 0,5 2-8,8-6 0,8-4-8,8-9 4,10-7-8,3-8 0,8-14-20,11-2-121,-6-10-12,8-3-24,-8-6 3</inkml:trace>
  <inkml:trace contextRef="#ctx0" brushRef="#br0" timeOffset="891">987 799 294,'42'-31'169,"-21"15"-4,0 3-24,0 8-173,0-3-109,-2 5-29,-3 3 1,-6 0-16</inkml:trace>
  <inkml:trace contextRef="#ctx0" brushRef="#br0" timeOffset="1032">1061 939 298,'-13'34'181,"18"-21"-4,-5-13-20,24 0-137,7-8-165,1-5-12,4 2-24,4-4-8</inkml:trace>
  <inkml:trace contextRef="#ctx0" brushRef="#br0" timeOffset="1594">1844 476 289,'11'-8'170,"-9"24"-1,-2 0-56,8 20-81,-8 9-8,3 5-8,-3 3-4,2-1-4,-2-2 0,8-5-4,-5-8 0,2-8 0,-2-11-4,-3-18 4,13 0-4,-5-18 4,2-14-4,3-7 0,3-11 4,0-3-4,2-2 0,1 7 4,2 4-4,-3 15 4,-5 16-4,3 13 0,-5 18 0,-1 11 0,-5 10 0,1 9 0,-1-1 5,-3 0-10,-2-10 5,6-3 5,-6-12-1,5-15-4,-5-7 4,8-18-4,0-11 4,2-10-4,3-9 4,3-4-4,3-1 4,2 1-4,0 9 0,0 9 0,0 16 0,-6 15 8,-1 16-8,-4 11-4,-5 10 8,6 8-8,-6 3 8,3 2-8,3-2 0,-1-6-21,11 9-67,-5-17-65,5 1-20,0-11-9,0-3-7</inkml:trace>
  <inkml:trace contextRef="#ctx0" brushRef="#br0" timeOffset="2454">2908 0 241,'0'0'173,"11"10"1,-11 11-13,5 24-109,-7 0-20,7 18-8,-5 8-3,0 8-9,0 0-4,2 2-4,-2 1 0,3-3-4,-3-11-4,5-10 0,-5-11 0,3-13-4,0-10-5,-3-24-3,0 0-12,-3-24-20,8-7-109,-10-16-12,5-14-1,-5-5-7</inkml:trace>
  <inkml:trace contextRef="#ctx0" brushRef="#br0" timeOffset="2704">2898 45 140,'-26'-6'154,"10"25"3,-3 12 0,4 14-89,-12-6-16,12 11-11,-9-5-13,13 2 4,-2-10-8,5 3 1,3-17-9,5-2-4,8-5-4,3-5 0,2-6-4,10 0 0,4-5 0,4 0-4,6 0-4,0-5-8,7 10-28,-7-5-126,8 8 1,-8-8-12,0 11-20</inkml:trace>
  <inkml:trace contextRef="#ctx0" brushRef="#br0" timeOffset="3047">3360 473 285,'22'34'174,"-20"-13"-9,6 6-8,-11 4-117,9 11-20,-6-2-8,0 2-12,5-3-4,-5-2-4,3-3-12,-6-15-44,3 4-93,0-15-17,0-8 1,0 0-12</inkml:trace>
  <inkml:trace contextRef="#ctx0" brushRef="#br0" timeOffset="3250">3544 507 261,'14'3'165,"-9"10"9,0 6-25,-10-1-113,10 11-20,-5-3-8,0 1-12,3 1-4,-3-9-8,2 7-93,-2-10-40,0-3-24,0-13-4</inkml:trace>
  <inkml:trace contextRef="#ctx0" brushRef="#br0" timeOffset="3469">3416 560 265,'-11'-34'178,"11"13"-5,0-6-12,13 12-117,-7-9-16,7 8-4,2 0-7,6 11-9,-2 8 0,2-1-4,-3 6-4,1 8 4,-6 0-4,3 0 4,-6-6-4,-2 6 4,-8-16-8,13 11 4,-13-11-4,13-6-8,-5 1-4,0-11-25,13 6-116,-10-3-8,2 2-16,-3-5-8</inkml:trace>
  <inkml:trace contextRef="#ctx0" brushRef="#br0" timeOffset="3813">3870 160 229,'29'-39'169,"-13"26"-4,2 2-8,-2-7-112,3 23-29,-9 8-4,-2 6-4,-8 7 0,0 8 4,-11-2-4,1 7 4,-3-5-4,0-5 4,2-3-4,6-5 1,5-5-1,0-5-4,13-6-12,-13-5-33,26 0-116,-7-3-4,2 3-20,0-5-12</inkml:trace>
  <inkml:trace contextRef="#ctx0" brushRef="#br0" timeOffset="4297">4180 423 281,'11'19'178,"-11"2"-13,5 8-12,-10 2-121,10 9-16,-5-4-8,8 4-4,-8-6 4,8-8-8,-11-12 8,9-4 0,-6-10 0,8-13 1,-8-8 3,2-11-4,9-5 0,2-7-4,5-6 0,8 0 4,9 0-8,-1 3 4,10 7-8,1 6 0,2 10-20,-12-2-65,4 18-72,-10 3-20,-5 10-1,-11 0-19</inkml:trace>
  <inkml:trace contextRef="#ctx0" brushRef="#br0" timeOffset="4922">1784 1254 104,'28'32'161,"9"-27"13,21-5-9,10-8-93,40 8-15,8-16-21,31 9-8,5-15-8,25 9-8,7-2-4,5-1 0,-5 5-8,-3 1 0,-15 4-8,-19-1-8,-13 12-36,-32-5-105,-20 0-16,-24 2-5,-24 4-11</inkml:trace>
  <inkml:trace contextRef="#ctx0" brushRef="#br0" timeOffset="5438">3000 1738 257,'0'13'173,"-5"11"-3,5 13-17,-2 2-125,4 16-12,-2 3-4,8 8-4,-5 0 0,5-3 0,-1-3-8,-1-7-4,-1-6-12,-5-15-4,10 10-61,-12-29-80,2-13-16,-8-3-8,-3-18 0</inkml:trace>
  <inkml:trace contextRef="#ctx0" brushRef="#br0" timeOffset="5672">2769 1841 302,'13'-29'185,"3"10"-8,10 6-8,1-8-145,7 3-12,8-3-3,3 2-9,4 1-5,-7-1-7,6 12-8,-9-12-16,9 19-97,-14-8-36,5 0-12,-10 1-1</inkml:trace>
  <inkml:trace contextRef="#ctx0" brushRef="#br0" timeOffset="5907">3376 1496 245,'11'-26'169,"-3"18"0,5-8-15,10 8-126,-2 0-12,6 6-8,-1 4-4,0 9 0,-5 5-4,-2 13 8,-11 2 0,-8 6 0,0 2 0,-8 6 4,-8-11 0,5 3 0,4-10 1,1-4-9,6-10 0,0-13 0,21 8-4,-2-13-12,7 0-13,-10-14-100,18 14-44,-3-11-16,-2 8-8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7:47.6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0 148 350,'34'-32'177,"-16"17"-20,6-1-4,-3-3-121,10 9-19,-2-1-9,3 1 4,-3 2-12,-1 3 12,4-1-12,-11-2 8,0 6-12,-8-3 0,3 5-9,-16 0-15,21-3-89,-21 3-40,0 0-12,0 0-12</inkml:trace>
  <inkml:trace contextRef="#ctx0" brushRef="#br0" timeOffset="282">144 45 233,'-16'27'173,"16"-12"4,-2 4-19,2 12-78,-3-2-44,11 19-11,-3-3-13,0 7-4,3 1-4,-2 5 4,1-3-8,1 0 0,0-5 0,-3-5-4,1-5-4,-6-6-16,8 0-29,-11-13-104,3-5-8,0-16-16,-5 11-1</inkml:trace>
  <inkml:trace contextRef="#ctx0" brushRef="#br0" timeOffset="532">126 588 253,'23'-35'169,"-10"17"1,8 5-17,-5-11-81,18 11-48,-10-5-16,5 2-8,5 0-8,-3 3 0,1 5-4,-3 0 0,-3 8 4,-5-3-4,-5 9 8,-16-6 0,8 21 4,-8-3 4,-13 1 4,-1 7 0,-4 3 8,0 5-8,-1-5 8,9 5-8,-3-5 0,10-2 0,3-9 0,5-2-8,8-14 5,3-2-5,5-15-5,3-1 10,-3-8-10,0-5 10,-5-2-10,-1-1 5,-4 0 0,-6 3 0,-5 8 0,0 6 0,0 15 5,0 0-5,0 0 4,0 29-8,8 5 12,5 11-4,0 7 4,6 9 0,2 2 0,2 8-4,1 0 4,-1 0 4,-7-2-4,-3 2-4,-7-8 0,-9-8 4,-13-10 0,-7-8-4,-12-11 4,-7-7-4,-5-11-8,-5-11 4,2-5-20,-5-16-52,15 3-81,-2-5-25,13-3-15,3-3-16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8:28.3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399 1173 257,'5'19'190,"-10"12"-13,5 11-12,-13 10-129,13 18-12,-8 3-8,8 11-8,-5-1-3,5-2-5,5-3 4,-2-7-8,4-3-5,-1-14-7,4-4-12,-10-24-56,0 3-86,-5-16-15,5-13-4,-18-8 0</inkml:trace>
  <inkml:trace contextRef="#ctx0" brushRef="#br0" timeOffset="281">0 1327 193,'23'-28'185,"1"9"-12,10-9-12,27 4-108,-1-15-21,16 3-8,6-4-8,4 4-12,-2 5-4,-2 2-12,-1 19-28,-20-1-117,-1 11-12,-13 8-9,0 5-11</inkml:trace>
  <inkml:trace contextRef="#ctx0" brushRef="#br0" timeOffset="609">1221 1406 261,'50'13'178,"-24"-13"-5,8 0-24,0-8-141,6 0-28,12 3-129,-15 5-12,-5 0-17,-6 0-7</inkml:trace>
  <inkml:trace contextRef="#ctx0" brushRef="#br0" timeOffset="781">1337 1672 265,'0'21'178,"15"-21"-13,4 0-24,15-8-242,-5 0-48,10-3-24,0 4 0</inkml:trace>
  <inkml:trace contextRef="#ctx0" brushRef="#br0" timeOffset="1469">2369 999 225,'10'36'165,"-5"-4"0,-5 4-16,3 8-112,-6 1-17,3 4-4,0-10-8,0 1-4,0-12 4,0-7-8,0-10 4,0-11-4,0 0 0,0-21 4,6-11-4,-1 1 0,3-13 0,2-1 4,3 1-8,3 5 4,0 8 4,0 10-8,-1 16 4,-1 12 0,-1 14 0,-5 11 0,-1 1 4,1 7 0,-2-4 0,-4-5 4,-2-7 0,3-9-4,-3-15 0,0 0 0,13-28-4,-3-4 0,4-9 0,1-6 0,4 0 0,2 0 0,2 5 0,-2 11 0,0 13 0,-5 15 0,0 16 0,-3 13 0,-2 8 4,-1 8-4,-2 2-8,0-2-12,10 0-133,-5-11 4,3-5-32,2-8 0</inkml:trace>
  <inkml:trace contextRef="#ctx0" brushRef="#br0" timeOffset="2281">3254 613 249,'15'7'177,"-9"9"-3,2 15-13,-8 3-113,13 19-20,-8 1-8,3 9-8,-6 5-8,4-8-4,-4 5 0,-2-13 0,3-2-8,-3-14-8,0-2-16,-5-24-97,5-10-28,0 0-24,-6-20 0</inkml:trace>
  <inkml:trace contextRef="#ctx0" brushRef="#br0" timeOffset="2531">3356 607 165,'-21'24'161,"-3"2"0,1 11-4,-14-4-101,11 17-3,-11-8-17,11 7-8,-6-10 0,14-2-8,-1-6-3,14-7-1,5-9-8,13-4-4,11-11 0,5-5 0,8-1-4,7-4 0,1-1 0,2 1-8,3 7-8,-8 1-21,13 10-116,-18-1-12,2 7-20,-10-7-4</inkml:trace>
  <inkml:trace contextRef="#ctx0" brushRef="#br0" timeOffset="2813">3711 944 277,'10'0'174,"-10"23"-5,0-2-16,0 11-117,0-1-24,0 8 0,0-2-8,5-1-8,3-2-12,-5-13-28,7 2-113,-2-4-12,3-9-1,-11-10-15</inkml:trace>
  <inkml:trace contextRef="#ctx0" brushRef="#br0" timeOffset="3000">3913 936 265,'13'0'161,"0"24"5,-13-6-58,8 16-67,-11-6-29,3 6-4,0-2-16,-8-6-25,8-5-112,-5-3-16,3-5 0,2-13-16</inkml:trace>
  <inkml:trace contextRef="#ctx0" brushRef="#br0" timeOffset="3203">3726 983 233,'-13'-29'173,"13"8"9,8 6-21,3-11-101,7 10-36,-2-2-8,7 10-4,-2 5-8,6 6 4,-6 7-3,2 6-5,1-3 4,-3 5-4,0-5 0,-5-2 0,2-6 0,-5-5-4,0-5-5,-5-6-7,5 11-64,-5-20-81,5 7-12,-10-6-9,7 1-11</inkml:trace>
  <inkml:trace contextRef="#ctx0" brushRef="#br0" timeOffset="3484">4183 547 193,'29'-28'161,"-8"17"-4,-5 1-16,2-1-101,1 14-28,-9 2 8,1 14-7,-11 1 7,-8 7 0,-5 1 4,0 9-8,-1-9 8,1 4-12,0-9 0,13-2-8,5-5-4,6-6-16,13 3-48,-3-13-93,7 3-16,-1-3-1,-1 0-19</inkml:trace>
  <inkml:trace contextRef="#ctx0" brushRef="#br0" timeOffset="3922">4580 842 169,'5'47'169,"3"-18"-4,-8 2-12,3 8-72,-3-10-53,2 2-4,-2-12-4,0-4 0,0-15-4,0 0 4,3-13 1,2-8-9,0-7 0,3-4-8,5-7 0,3-3 0,5 3 0,5 3-8,1 7 0,-1 0-12,8 19-49,-13-3-96,3 10-4,-6 3-24,0 0-1</inkml:trace>
  <inkml:trace contextRef="#ctx0" brushRef="#br0" timeOffset="4531">2492 1580 205,'-13'0'165,"13"0"0,21 6-20,18-4-113,9-2-11,15 0-13,23 0 0,14 0-4,16 0 4,12 3-4,14-3 0,10 2 4,11-2-4,0 0 0,5 0 0,0-2-4,-8-3-4,-5-6-8,-8 1-12,-23-9-105,-9 4-36,-17-3-5,-25 4-7</inkml:trace>
  <inkml:trace contextRef="#ctx0" brushRef="#br0" timeOffset="5188">3443 1946 265,'15'-16'178,"4"11"-9,7-6-28,11 6-113,8-8-12,4 8-8,9 0-4,0-1 0,0 6-8,-8-5-8,-8 16-24,-8-6-121,-11 3-17,-12 2 1,-11 0-16</inkml:trace>
  <inkml:trace contextRef="#ctx0" brushRef="#br0" timeOffset="5438">3503 2037 273,'-5'52'178,"5"-18"-5,0 2-16,2 17-137,-2 1-8,3 6-4,-3 6-4,5 4 0,-5-5 0,6 0-8,-4-2-4,-2-13-12,8 4-40,-8-17-110,0-11-7,0-16-4,0-10-8</inkml:trace>
  <inkml:trace contextRef="#ctx0" brushRef="#br0" timeOffset="5641">3477 2543 181,'-5'-58'185,"7"40"-8,3 0-24,11 13-68,3-6-73,10 1-20,10 12-20,-2-17-61,13 15-64,-1-5-24,9 5 0</inkml:trace>
  <inkml:trace contextRef="#ctx0" brushRef="#br0" timeOffset="5781">4028 2394 189,'-29'16'177,"6"2"0,-14 3-20,11 15-96,-14-7-29,12 10-12,4 0 0,8 0-8,11-5-4,15-2-4,9-9 0,10-7-4,10-11-12,0-15-20,14-6-125,-11-5-16,0-2-12,-5-9-5</inkml:trace>
  <inkml:trace contextRef="#ctx0" brushRef="#br0" timeOffset="6281">1804 2144 217,'10'81'173,"4"-21"0,-1 20-44,3-1-97,10 12-15,0 3-9,8-3 0,0-7-8,0-9 0,-2-10 0,-1-15 0,-7-16 0,0-16 4,-6-20-4,-5-22 0,-5-23 4,-3-18-4,-5-21 4,0-21-4,-5-18 0,-3-21 0,0-13 0,-7-19 4,-6-12-4,-3-8 0,3-6 4,0 1 0,0 7-4,3 3 8,-1 18-4,9 19 4,4 20-4,6 24 0,0 13 0,8 23 0,5 16 0,8 21-4,3 10 4,10 14-4,16 7 0,11 8 0,17 5 4,14 3-4,19 5 0,22 0 4,17-2-4,23-1 4,27 0 0,10-4 0,21-6 4,14 5-4,7-5 0,0-3 0,-3 3-4,-7-2-12,-8 9-64,-19-7-81,-18 0-16,-26 0-9,-27-5-15</inkml:trace>
  <inkml:trace contextRef="#ctx0" brushRef="#br0" timeOffset="8016">5775 1406 209,'-5'-13'177,"12"5"-4,4 0-8,13 11-112,-3-17-29,10 7 0,3-6-12,6 2-4,2 1-4,0-1-8,0 6-12,-8-5-16,5 10-129,-7 0-8,-9 5-9,-7-5-3</inkml:trace>
  <inkml:trace contextRef="#ctx0" brushRef="#br0" timeOffset="8281">5814 1679 253,'34'6'173,"-7"-4"-3,1-4-17,9 2-133,0 0-24,-3-6-65,0 6-80,0 3-20,-5 0 0,0 2-8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2:48:46.5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3 209 104,'5'-21'169,"0"5"-3,3-3-9,11 3-77,-1-19-23,16 11-21,-5-11-12,11 14-8,-3 5-4,0 19-4,-6 5-4,-7 16 0,-11 13-4,-10 16 4,-11 9-4,-13 5 0,-3 8 0,0-3 0,-10 2 0,0-1 0,2-7 0,3-1 0,6-12 4,4 0 4,3-7-4,6-9 8,7-7-8,3-1 9,3-13-9,7-8 0,4 3 4,1-11-8,6 0 4,3-8-8,2 2-8,1-7-9,10 10-71,-8-13-73,2 3-17,1 0-3,0 2-12</inkml:trace>
  <inkml:trace contextRef="#ctx0" brushRef="#br0" timeOffset="422">730 685 306,'13'-6'181,"-5"6"-12,-8 0-20,0 16-193,0-16-109,0 14-16,0-14-13,13 0-11</inkml:trace>
  <inkml:trace contextRef="#ctx0" brushRef="#br0" timeOffset="735">1199-8 298,'3'-10'177,"-3"10"-4,0 37-52,-3-10-85,6 18-8,-9 11-12,6 11-4,-5 5-4,-3 6 1,3 5-9,0 0 4,-3-1-8,0-7-1,0-8-3,3-13-8,5-6-8,-8-24-36,10-8-101,-2-16-21,0 0 5,11-27-12</inkml:trace>
  <inkml:trace contextRef="#ctx0" brushRef="#br0" timeOffset="1016">1225 78 153,'0'-16'173,"-23"16"0,2 16-12,-6 5-93,3 19-31,-15 1-9,2 7-8,0-3-4,6-2 4,2-6-8,5-2 5,5-11-1,12-3-8,7-7 0,7-4-4,12-7 4,2 2-4,11-5-4,10-8 0,5 3-4,1-6-4,2 11-33,-11-10-99,9 10-34,-12 0-15,4 5-12</inkml:trace>
  <inkml:trace contextRef="#ctx0" brushRef="#br0" timeOffset="1360">1734 30 249,'-27'11'173,"4"13"1,-1 13-13,-16 6-129,17 18-8,-1 3-12,8 9-4,0-1 0,14-6-4,2 1-4,13-13 0,0-9 4,6-13-8,4-10 4,4-12 0,-4-12 4,4-12 0,-4-7 0,-1-6 4,-12-2 0,1-3-3,-17 5 3,-2 0 0,-13 9 0,-2 7-8,-1 6-8,-2-3-29,12 13-116,1-5-12,13 0-24,8 11-8</inkml:trace>
  <inkml:trace contextRef="#ctx0" brushRef="#br0" timeOffset="2110">2274 380 245,'8'-13'173,"-8"13"5,-19 0-70,-2-6-51,5 17-17,-18-3-12,10 8-4,-4 0-8,-1 5-3,5-2-1,8 2-8,3 1 0,13-1-4,5 1-4,8-4 0,8-2 4,0 3 0,1 0 0,4-3 0,-5 0 0,-3 5 0,-4-5 0,-7 3 4,-7-3-4,0 0 4,-13-3-4,-3-2 4,-5-3-4,-2-3 0,-4-5-8,1 0 0,5 0-21,-11-13-95,14 8-46,-3-9-15,5 9-8</inkml:trace>
  <inkml:trace contextRef="#ctx0" brushRef="#br0" timeOffset="3141">722 703 72,'0'-8'161,"0"8"-4,-3-10-24,-4-1-52,7 11-25,-6-11-20,6 11-4,0 0-11,0 0-9,-16-2 0,16 2-8,-10 8 0,10-8 0,-11 16-4,9-6 4,2-2-4,-6 6 0,6-14 0,6 18 0,-6-18 0,10 14 0,-10-14 0,13 0 0,-13 0 0,14-19 4,-9 11-4,-2-5 0,-3 2 0,0 3 0,0-3 4,0 11-4,-11-10-8,11 10-32,-13 0-113,13 0-17,-3 16 1,3-6-16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18:36:16.65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0 656 362,'140'-202'181,"-82"115"-24,-10 1 0,-8 10-149,-1 10-12,9 6-12,0 21-32,-11 12-97,-6 14-16,-12 21-12,-19 26-5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7:53.3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62 273,'16'-11'170,"-16"11"-5,21-2-16,-21 2-101,23-9-24,-7 4-8,5-1-4,0-2-4,3 2-4,-3 1-4,3-3-4,-3 8-8,-5-9-16,8 18-101,-14-9-20,1 11-24,-11-11-4</inkml:trace>
  <inkml:trace contextRef="#ctx0" brushRef="#br0" timeOffset="375">63 321 261,'21'0'182,"-8"-5"-13,6 5-12,-3-17-97,13 17-24,-6-11-15,6 6-5,-7-3-8,4 2-4,-2 3-8,-6 3-4,1 0-8,-6-2-21,5 7-104,-18-5-20,16 6-12,-16-6-12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7:55.6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57 64,'13'-8'161,"-13"8"-8,0 0 4,6 10-60,1 9-41,-7-6-11,3 13-21,-3 1-4,8 10-8,-5-6-4,2 6 0,0-5 0,-2-1-4,-3-7 0,8-3 0,-8-10 0,0-11 0,0 0 0,0 0 0,0-11 0,0-10 0,0-8 4,2-3-8,4-4 8,-4-7-8,6 4 8,0-1-8,2 9 5,1 4-1,-1 12-4,4 9 0,-4 9 4,3 10-4,-2 8 0,2 8 0,-3 5 0,-2 3 4,0-2-4,0-1 0,-3-5 4,-2-3-4,0-10 4,-3-16 0,0 0-4,0 0 4,2-24-4,1-2 4,2-8-4,0-3 4,6-3-4,-3 3 0,5 3 0,5 10 0,-7 6 4,2 10-4,5 8 0,-4 13 0,-1 8 0,-5 3 0,5 13 0,-5 0 0,0 5-4,2-2 8,-7-1-8,2 1 4,3-9-4,-3-2 0,3-5-8,-8-14-13,18 6-75,-18-16-53,21-5-16,-10-6-5,5-2-11</inkml:trace>
  <inkml:trace contextRef="#ctx0" brushRef="#br0" timeOffset="797">788 120 261,'0'-24'169,"3"14"1,-3-3-17,0 13-97,-6-22-20,6 12-12,-5-3-3,2 2-9,-4-2-4,7 13 0,-19-5-4,9 5 0,-3 10-4,-1 6 4,-1 5-4,4 8 0,-2 5 0,2 6 0,6 2 0,5-2 0,0-1 0,5-5 0,3-5-4,3-5 8,-1-5-8,6-9 4,-3-5 0,0-10 0,1-5 0,-1-9 0,-3-5 0,1-7 0,-3-3 4,-3-6-4,3 1 4,-3-1-4,-2 8 0,-1 1 0,-2 15 0,0 3 0,0 13 0,0 0 0,0 13 0,0 3 0,3 7 0,-3 6 0,5 6 0,0-1 0,-2 0 0,5 0 0,0-5 0,-3 0 0,3-5-4,0-5-4,0-4 0,-8-15-12,21 16-17,-21-16-71,13-2-49,-13 2-21,18-8 9,-18 8-16</inkml:trace>
  <inkml:trace contextRef="#ctx0" brushRef="#br0" timeOffset="1422">1159 289 294,'5'-24'169,"0"13"0,-5-2-16,0 13-101,0-10-20,0 10-11,-10 5-9,-1 8-4,-2 6-4,0 7 0,0 0-4,0 3 4,0 0 0,2 0-4,6-5 4,5 0-4,0-6 0,10-2 0,-2-5 0,5-1 4,-2-7-4,7 2-4,-2-5 0,0 0-12,13 5-81,-14-13-60,6 3-8,-5-3-16,0 6-5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8:33.4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208 10 205,'0'0'165,"0"0"4,5 16-20,-15-6-76,15 22-29,-13-3-12,8 14-8,-3-1-7,3 9-1,-2-4-4,2 6-4,0 0-4,0-2 4,0-1-8,0-2 4,0-6-4,0-2 0,0-6 0,0-7-4,0-1-8,-5-12-16,10-1-45,-5-13-84,0 0-8,-11-16-16,6-3 7</inkml:trace>
  <inkml:trace contextRef="#ctx0" brushRef="#br0" timeOffset="359">0 97 245,'32'-21'169,"-11"16"5,2-3-17,14 8-101,-5-16-16,13 11-16,2-6-7,6 6-5,-3-6-8,-3 6-4,0 5-16,-13-11-49,1 11-92,-12 6-4,1-1-16,-8 0-5</inkml:trace>
  <inkml:trace contextRef="#ctx0" brushRef="#br0" timeOffset="672">695 264 233,'31'-10'165,"-10"4"-4,3 1-16,2 5-84,1-2-53,-1-4-32,5 6-113,-9 0-20,-7 6-4,1-4-1</inkml:trace>
  <inkml:trace contextRef="#ctx0" brushRef="#br0" timeOffset="859">760 429 334,'-10'21'181,"10"-21"-24,13 11-4,-5-14-125,16 3-12,2 0-28,-5-8-133,13 5-8,-7 1-20,1 2-4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8:35.0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39 273,'13'-5'157,"-8"16"5,-2-1-46,8 19-71,-11 0-17,2 13-4,-2-2-8,5 2-4,-5-3-4,3-2-4,-3-11 0,3-2-4,-3-8 4,0-16-4,0 0 0,0 0 4,13-27-4,-8-2 4,6-7-4,2-6 0,3-8 4,2 5-4,-2 3 4,5 5-4,-3 13 0,-2 11 4,-3 13-4,0 16 5,-2 7-1,-6 12-4,-5 2 4,5 2 0,-5-2-4,0-3 4,0-8-4,0-7 4,-2-11 0,2-8 0,5-11 0,3-7-4,-6-9 4,12-4 0,4-9-4,-2 1 0,2 2 4,1 3-4,2 8 0,-6 10 0,1 10 0,0 9 0,-5 16 0,-1 4 4,-2 9-4,-3 5 0,-2-1 0,-1 1 0,4 0-4,-6-5-4,8-6-4,-6-8-8,11 4-21,-13-22-72,11 13-48,-3-13-16,5 0 0,-5-6 0</inkml:trace>
  <inkml:trace contextRef="#ctx0" brushRef="#br0" timeOffset="640">873 55 310,'5'-29'177,"-5"19"-12,-5-6-24,5 16-93,-29 0-20,13 13-7,-10-3-5,0 12-4,0-1-4,-1 8-4,4 2 0,2 1-4,7 2 0,4-3 4,5 1-4,5-6 0,10-5 0,1-5 0,4-5-4,4-6 4,-1-5 0,3-13 0,3-6 0,0-4-4,-3-9 8,0-2-4,-6-6 0,1 1 0,-3 0 0,-5 4 0,-2 6 0,-6 8 0,0 11 0,0 10 0,-6 16 0,4 5 0,-4 8 0,6 5 0,0 5 0,0-2 0,3 3 0,2-6-4,3-5-4,0-6-4,8 1-20,-16-24-45,23 21-80,-9-16-20,7 1 4,-8-9-13</inkml:trace>
  <inkml:trace contextRef="#ctx0" brushRef="#br0" timeOffset="1125">1181 176 306,'0'0'181,"-11"0"-16,-2 8-4,5 16-109,-5-9-23,3 9-9,2 2-12,0 1 0,3-1 0,5 0-4,0-2-4,10-5 4,-2-4-4,0-2-4,5-2-4,-5-11-32,13 5-113,-8-5-17,0 3-3,0-11-16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8:36.5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0 109 374,'35'-10'181,"-12"5"-12,-4-6-11,7 6-134,-5 2-20,-3-10-101,3 13-64,-8 0-12,3 8-8,-5-3-9</inkml:trace>
  <inkml:trace contextRef="#ctx0" brushRef="#br0" timeOffset="875">48 67 181,'0'0'173,"-16"-13"0,16 13-20,-11-5-72,11 5-29,0 0-16,16 10-7,-5-10-5,7 0-4,3-5-4,8-3-4,3 0-4,4-2 4,4 2-8,-4-2 0,-1 4-4,-1 1 0,-8 5-12,-5 0-20,5 11-97,-15-11-32,-1 7-20,-10-7-5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8:38.1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32 225,'8'11'165,"-8"-1"4,8 11-16,-8-5-80,3 16-37,-6-3-12,3 5-12,0-3-4,3 1 0,-3-6-8,0-2 5,2-11-5,-2-13 0,0 0 4,0 0-4,8-18 4,-5-9-4,2-4 4,3-3-4,2-6 4,1-2-4,4 5 0,1 5 4,2 6-4,1 8 4,-3 12-4,2 12 4,-5 9-4,-3 9 4,-2 8 0,-2 2 0,-1 6-4,-5-4 4,0-4-4,0-3 0,0-8 4,0-8-4,0-13 4,0 0 0,5-18-4,-2-6 4,4-5 0,4-5-4,-1-6 4,4 3-4,4 3 4,0 5-4,1 8 0,1 11 0,-4 4 0,3 12 0,-9 12-4,1 8 4,-6 9 0,-3 4 0,-2 3 0,6 0 0,-6 1-4,5-9 0,3 0-12,-3-13-12,16 0-69,-11-16-64,9-5-8,-4-7-9,4-7-7</inkml:trace>
  <inkml:trace contextRef="#ctx0" brushRef="#br0" timeOffset="594">731 79 257,'18'-34'169,"-18"21"1,0 13-17,-13-18-93,8 31-28,-8-5-8,0 13-7,-3 5-9,8 6 0,0 5-4,3-1-4,5-1 0,0-6 0,8-8 0,5-6 0,0-9 0,3-9 0,-3-10 0,5-8 0,-2-3 4,0-7-4,-3-4 0,-3 1 4,1 2-4,-6 6 0,0 2 4,-2 11-4,-3 13 0,0 0 0,0 0 0,5 19 0,-2 4 0,-1 6 0,4 6 4,-1 7 0,3 2 0,-6 7 4,6 1 0,-3 6 4,3-3-4,-8 3 4,0-2-4,0-9 0,-2-10 0,-4-6-4,-9-12 0,-4-9-4,-4-10 4,-3-2-8,-1-9 0,-4-7-8,5 5-28,-13-16-65,15 8-64,-5-6-8,6 1-16,-1-3-9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5:51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0 125 306,'34'-11'193,"-5"3"-24,3-13-8,15 11-121,-5-9-11,13 3-21,0 3 0,6 3-8,-1 2-4,-8 0-8,-4 13-8,-6-10-33,-3 15-108,-23 6-12,-3 3-16,-13-1-1</inkml:trace>
  <inkml:trace contextRef="#ctx0" brushRef="#br0" timeOffset="281">181 559 362,'45'-2'185,"-11"-6"-20,11 3-4,-6-11-132,14 11-17,-1 5-16,-5-11-24,14 16-130,-19-5-11,2 8-12,-4-2-16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8:40.1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30 378,'24'-11'169,"-3"9"-16,-8-4-4,11 6-120,-5-5-17,2 5-12,1 0-17,-4-5-35,-5 5-101,-2 2 4,-11-2-28,13 8 4</inkml:trace>
  <inkml:trace contextRef="#ctx0" brushRef="#br0" timeOffset="219">0 192 394,'21'0'173,"-5"-2"-16,8-6-12,-2 3-141,12 2-136,-10-2-17,8 5-21,-5 0-3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8:41.2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40 289,'0'0'166,"0"16"-5,0 0-12,-5 0-101,10 10-24,-5-2-4,5 3-12,-5-3-4,3-3 0,-3-2-4,0-6 5,0-13-5,0 11 0,0-11 4,0-14-4,0-2 4,0-8-4,3-5-4,5-3 4,2-2-4,1 2 4,2 0-5,0 13 5,0 4-4,-2 15 4,-1 10 4,1 9 1,-6 7-1,1 6 0,-1 5 4,0-5-8,-5-3 8,3-7 0,-3-9-8,0-13 4,0 0 0,10-11 0,-4-7-4,-1-11 4,5-1-4,4-4 0,1 2-4,1 3 4,0 7-4,0 7 4,-3 9 0,-5 12-4,3 9 8,-9 12 0,1 2 0,-3 3-4,0 3-8,3-9-49,10 6-96,-5-11 4,5 1-28,3-6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8:42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179 113 322,'11'21'177,"-11"3"-20,0 7 0,-11 3-125,11 13-8,-7 1 1,4-1-9,0 3-4,3-3-4,-5-2 0,5-3-8,0-3 0,5-7 0,-5-6-12,6-13-12,4 3-33,-10-16-100,0-11 0,0-12-12,3-4-16</inkml:trace>
  <inkml:trace contextRef="#ctx0" brushRef="#br0" timeOffset="250">216 95 249,'0'-27'157,"0"27"8,-18 0-16,13 11-96,-14 2-17,3 11-16,-10 4-8,5 4 4,0 2-8,0 0 5,-3-2-5,9-3 0,2-6 0,-1-2 0,12-10 0,2 4 0,0-15-4,10 11 0,3-11 0,3 3 0,5-3 0,3 7-4,7-4 0,-2 2-8,5 6-12,-2-6-29,5 8-100,-8-5-12,-1 3-16,-4-9 0</inkml:trace>
  <inkml:trace contextRef="#ctx0" brushRef="#br0" timeOffset="578">471 339 366,'0'0'173,"5"15"-20,-5 1 4,-3-3-124,3 11-13,3 2-12,-3 0-4,0 6 0,5-6-16,1 6-25,-12-11-108,12 0-16,-6-8-8,0-13-8</inkml:trace>
  <inkml:trace contextRef="#ctx0" brushRef="#br0" timeOffset="765">610 328 261,'24'0'161,"-19"11"5,0 4-13,0 12-89,-7-9-32,2 8-12,0 1-12,0-4-8,0 4-8,0-14-20,2 8-56,-2-13-65,0-8-17,0 0 1,0 0-12</inkml:trace>
  <inkml:trace contextRef="#ctx0" brushRef="#br0" timeOffset="1031">497 328 277,'-5'-34'166,"5"24"3,0-6-16,13 5-97,-10-4-12,10 7-15,-3 0-17,1 8-4,2 2 0,3 9-4,-6 2 0,3 8-4,0-5 0,-2 2 4,-1-2-4,3-6 0,-2-4 0,-1-6 0,4-6-4,-4-1-8,3-1-16,-8-11-93,9 9-32,-1-1-20,0-2-9</inkml:trace>
  <inkml:trace contextRef="#ctx0" brushRef="#br0" timeOffset="1375">859 42 306,'13'-26'165,"-13"26"-4,19-16-12,-3 16-121,-6 0-8,3 3-4,-8 7-4,1 3-8,-6 8 0,0 3 4,-6 0 1,4 2 3,-9-5-8,3 0 8,3-5-8,3-3 4,2-13 0,2 10-8,11-10-8,-13 0-45,29-5-104,-16 0 0,11 5-20,-6-3-8</inkml:trace>
  <inkml:trace contextRef="#ctx0" brushRef="#br0" timeOffset="1968">1125 328 233,'13'34'165,"-8"-10"4,-2 0-16,2 10-76,-5-11-45,5 6-12,-5-10 0,0-4-7,0-15-1,0 0-4,0 0 0,3-15 0,-3-9-4,2-2 4,1-6-4,5-2 0,2 0-4,6 2 4,2 6 0,3 3-4,3 7 0,2 0-8,3 16-12,-10-10-33,9 15-104,-12 0-4,0 0-12,-6 1-20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8:45.1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0 506 209,'36'0'165,"-7"0"0,8 0-12,16 8-80,-1-13-21,22 10-12,4-7-7,17 2-13,7 2 0,6-10-8,5 3-4,3 2 0,2 3-4,0 0 0,-5-2 0,-6 10-4,-4-6 0,-3 1 0,-14-3-4,-10-5-4,-2-6 0,-16-5-12,-3-2-4,-10-14-25,-1 11-108,-15-5 0,-3 7-20,-5 3-8</inkml:trace>
  <inkml:trace contextRef="#ctx0" brushRef="#br0" timeOffset="750">919 855 294,'5'-11'173,"-5"11"-4,13 3-12,-18 10-93,10 16-27,-5 0-9,5 13-12,-5 5-12,3 4 4,-3-1-4,0 2 0,3-4-4,-3-3 0,0-8 0,0-11-8,2-2-4,-2-24-12,3 21-37,-3-21-100,-3-19 8,-2 1-24,2-3-8</inkml:trace>
  <inkml:trace contextRef="#ctx0" brushRef="#br0" timeOffset="1031">711 849 322,'8'-21'177,"11"11"-16,-1-9 0,11 11-92,0-8-33,7 6-16,1 2-12,3 5-8,-4 3-8,-7 3-16,8 10-89,-8-8-44,-3 1-16,-5-6-4,3 5-5</inkml:trace>
  <inkml:trace contextRef="#ctx0" brushRef="#br0" timeOffset="1250">1187 702 318,'2'-22'169,"3"9"-8,9 0-8,-4 3-105,6 7-28,0-2-7,-1 10-5,1 8-4,-5 3 0,-3 8 0,-8 5-4,-8 0 4,0 2 0,-5-2 4,2-5 0,-2-5 0,5-1 0,3-7 0,5-11-4,0 0 4,18 7-12,3-4-24,-8-6-117,16 3-16,-5-5-12,10 5-13</inkml:trace>
  <inkml:trace contextRef="#ctx0" brushRef="#br0" timeOffset="2031">2274 694 406,'21'-8'186,"-3"2"-25,-2-1-4,13 4-129,-8-5-16,5 0-28,6 8-141,-6 0 0,-3 8-16,1 0-13</inkml:trace>
  <inkml:trace contextRef="#ctx0" brushRef="#br0" timeOffset="2672">3054 272 294,'0'0'165,"8"18"0,-8 3-16,-8 3-105,10 13-16,-7-5-8,5 4-7,0-1-9,0-6 0,0-8 0,0-3 0,0-18 0,0 0-4,0 0 4,5-21 0,1-5-4,1-8 4,4-9-4,2-4 0,3-1 4,2 1-4,3 7 0,0 6 0,-2 16 0,-1 10 0,-2 18 0,-6 11 4,-2 11-4,0 5 4,-5 5 0,-3 0 0,0-5 0,5-8 0,-5-5 0,0-13 0,0-11 0,-5-14 0,5-7 0,10-10-4,1-6 4,2-6-4,3-1 0,5 1 0,2 7 4,3 9-8,-2 11 8,-3 14-4,0 12-4,-8 11 4,3 8 0,-8 11 4,2 2-8,-2 3 4,0 2-12,0-12-4,8 4-32,-11-15-97,11-6-21,-3-7-11,3-3-4</inkml:trace>
  <inkml:trace contextRef="#ctx0" brushRef="#br0" timeOffset="3375">4154 47 346,'-5'-23'173,"5"23"-20,-24-21-32,8 26-81,-13-5 0,3 18-15,-8-2 3,3 13-16,4 3 0,4 5-4,4 2 0,11-4 0,8-4-8,3-4 0,13-6 0,2-11 0,0-4-4,9-12 4,-4-12-4,1-3-4,-3-3 4,-3-8 0,1-2-4,-9 0 4,-2-3-4,-3 5 4,-5 8 0,0 9 0,0 15 8,0 0-4,0 8 4,3 15 0,2 12 0,6 9 4,-1 9 0,3 5 0,-2 8-4,-1-3 4,-4-2 0,-4 2-4,-7-5 4,-3-5-4,-8-11 4,-5-7-4,-10-9 0,2-5-8,-5-10 0,0-11-12,10 10-60,-13-20-73,11 4-20,0-9-21,5-9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8:49.6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55 342,'30'-19'177,"-15"14"-32,4-3 8,-6-2-117,14 4-20,0 4-28,-6-6-16,11 8-113,-8 0-8,-8 0-12,-3 0-12</inkml:trace>
  <inkml:trace contextRef="#ctx0" brushRef="#br0" timeOffset="188">45 151 289,'-15'21'178,"15"-21"-17,7 10-4,-7-10-81,30 0-55,-9 0-90,6 0-76,2 3-12,0 2-20,0-5-8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8:51.9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234 165 189,'8'-10'157,"-8"10"-4,8 18-12,-8 3-61,-5 1-39,10 7-21,-5 2-4,0 9 0,-3-3 0,3 2 0,0 1-8,6 2 0,-6-5 4,0 3-7,5-9-5,-8 1-9,9 0-11,-6-11-92,0-5-37,5-6-13,-5-10-7</inkml:trace>
  <inkml:trace contextRef="#ctx0" brushRef="#br0" timeOffset="282">389 580 318,'0'0'157,"11"-3"-12,-11 3-57,13-8-164,-13 8-41,13-10-24,-3 2-16</inkml:trace>
  <inkml:trace contextRef="#ctx0" brushRef="#br0" timeOffset="5078">114 26 144,'2'-16'154,"-2"3"-5,0 13 4,0 0-77,-16 7-19,11 15-17,-8 1-12,0 20 0,-5 4-8,4 14 0,-1 7-3,4 6-5,1-3-4,10 3 0,2-5-4,11-11-4,3-8-8,5-10-12,8-9-125,-3-7-8,3-3-21,-5-8-3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8:52.4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0 239 213,'21'-32'153,"-8"16"-4,0 3-16,13 3-89,-10-6-24,2 11 1,-2-3-9,-3 8-4,-3-3-4,-10 3-4,8 11 4,-8 5-4,-5 2 4,2 6 4,-5-1 0,3 9 0,-5-1 0,-3 6 4,5-6-4,3 3 0,-3-2 0,0 2-4,11-3-8,-3-2-16,2 3-56,1-12-65,-1 1-16,4-7-5,-6-14-11</inkml:trace>
  <inkml:trace contextRef="#ctx0" brushRef="#br0" timeOffset="328">24 417 253,'26'-11'149,"-8"1"8,3 2-32,0-2-109,5 4-124,0-4-25,-13-1-4,5 1-24</inkml:trace>
  <inkml:trace contextRef="#ctx0" brushRef="#br0" timeOffset="500">298 0 217,'0'0'165,"0"0"0,8 21-20,2-5-64,8 13-53,-4 2-8,6 8 0,-4 6-12,0 2-4,-6 3-4,-7 0 4,-3 0-4,-5-1 0,-6-7 0,-2-5-4,-3-3-8,-4-10-16,6-1-117,-6-10 0,1-5-28,1-8 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9:01.1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139 113 72,'0'-16'133,"0"16"0,0 0-8,3 29-45,-3-3-35,0 14-21,5-1-8,-2 11 0,-3-5-8,3 7 4,-3-5 0,2-2-4,-2-6 0,0-2-8,0-8-8,0-8-32,0-5-85,5-6-16,-5-10-8,0 0 0</inkml:trace>
  <inkml:trace contextRef="#ctx0" brushRef="#br0" timeOffset="312">158 58 169,'-11'0'141,"1"8"-4,-1 10-1,1 6-87,-11-3-13,8 10-8,-8-5 0,5 3 1,-3-5-1,9 5-4,-1-16 0,6 11 0,5-11-8,5-5-3,6 2-1,7-5-4,3 3-4,6-3-4,1-5-4,-1 0-12,10 6-65,-6-6-68,1 0-4,-9-8-16,6 5-12</inkml:trace>
  <inkml:trace contextRef="#ctx0" brushRef="#br0" timeOffset="1031">457 383 144,'13'29'145,"-13"-10"-12,-5 2 4,0 0-84,5 10-17,-5-2-12,5 0-20,0 0-24,0-8-69,0-6-48,5-1-4,-5-14-4,10-6 2</inkml:trace>
  <inkml:trace contextRef="#ctx0" brushRef="#br0" timeOffset="1219">604 375 157,'16'-5'149,"-16"5"4,5 19-4,-5-1-73,-5-5-36,5 11-11,0-3-17,-2 2-4,2 4-20,-3-12-37,3 4-80,0-6-24,0-3 0,0-10-4</inkml:trace>
  <inkml:trace contextRef="#ctx0" brushRef="#br0" timeOffset="1453">505 459 249,'-14'-21'145,"12"8"4,-3 0-36,-1-5-61,12 5-7,-6-3-25,13 5-4,-3 4-4,6 1 0,-3 6-8,6 3 4,-4 2-4,1 3 0,-3 0 0,3 0-4,-6-6 4,1-2-4,2 0 0,-5 0-8,5 0-16,-13 0-77,19-15-40,-9 9-20,1-1 8,-1-4-20</inkml:trace>
  <inkml:trace contextRef="#ctx0" brushRef="#br0" timeOffset="1765">733 108 205,'16'-29'157,"-5"16"-8,2 5-12,2 8-85,-15 0-19,19 10-9,-14 3-12,0 6-4,-5 2-4,0 2-4,-2-4 4,-4 7-4,4-8 0,-6-2 0,11-3 0,-3-13-4,10 16-24,-10-16-105,18 0-16,1-3 0,-3-2-8</inkml:trace>
  <inkml:trace contextRef="#ctx0" brushRef="#br0" timeOffset="2672">1091 26 169,'0'0'157,"-14"3"-4,1 15 4,-10 1-73,10 25-35,-11-4-13,5 15-8,-2-3-8,3 6-4,5-3-3,8 0-9,5-5 0,0-5-4,8-6-12,2-7-13,11 4-116,0-9-12,5-4-16,-2-4-4</inkml:trace>
  <inkml:trace contextRef="#ctx0" brushRef="#br0" timeOffset="5047">1314 236 104,'5'-26'149,"-5"13"-8,0 5 12,0 8-76,-10-16-21,10 16-12,-11 8-19,6 10-5,-8 6-4,2 10-4,-4 6-4,4 7 0,0 3 0,4 2-4,1-4-4,6-4 4,6-4-4,1-17 0,7-2 4,4-16-8,0-10 4,3-16 4,-2-2-4,2-14 4,-3-3-4,-2-4 4,-3-1-4,-8 1 0,-5 4 4,-2 6-8,-6 5 8,0 6-8,-8 7-4,0 3-4,3 13-4,-2 0-28,9 10-97,-2 3-16,8 6 0,0 2-5</inkml:trace>
  <inkml:trace contextRef="#ctx0" brushRef="#br0" timeOffset="5484">1524 546 285,'13'16'166,"-13"-16"-13,0 10-4,0-10-109,0 0-32,0 0-40,0 0-105,0 0-16,13-10-8,-5-1 0</inkml:trace>
  <inkml:trace contextRef="#ctx0" brushRef="#br0" timeOffset="5672">1771 171 249,'0'-11'153,"-10"11"8,-1 8-20,-7 8-96,7 13-9,-5 0-16,3 13-4,0-3-4,5 3-8,3 0 0,5 0-4,0-5 4,3-3-4,7-8 0,6-10 0,0-3 4,5-8-4,-3-10 0,3-8 4,-2-3-8,-1 0 8,-8-5-4,-2 3 0,-5-3 0,-3 10 0,0 11 0,-18-15 0,7 15 0,-2 5-4,2 5-8,1-4-40,2 9-89,8-1-16,3-1-4,5-5-8</inkml:trace>
  <inkml:trace contextRef="#ctx0" brushRef="#br0" timeOffset="6047">1979 276 209,'0'-19'157,"-13"11"0,5 16-16,-3 16-81,-2-6-27,10 16-9,-7-5-8,10 8-4,0-3-8,8-8 0,0-5-4,5-2 4,3-11-4,-1-6 0,4-7 4,-3-5-4,5-9 4,-6-2 0,1-10 0,-5 2 0,-6-3 4,-5 3-4,-3 1 0,-5 4 0,-2 6-8,-6 2-8,6 11-24,-1-1-109,11 6 0,-13 0-24,13 0-4</inkml:trace>
  <inkml:trace contextRef="#ctx0" brushRef="#br0" timeOffset="6390">2076 0 310,'26'13'169,"-7"5"-8,-6 3-12,10 11-109,-9-1-20,7 9 0,-8 2-7,0 5-1,-5 0-8,-3 1 0,-5 2-8,-8-6-4,-2 3-41,-4-7-104,4-6 0,-8-8-16,4-5-16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9:08.34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0 938 169,'37'2'149,"-13"-2"-12,-1 5-33,-2-5-51,13 8-21,-5-8-8,5 8-8,1-8 0,1 8-4,1-8 4,0 3-3,0-3-5,-1 0 0,-1-8 0,1 8 0,-2-5-4,1 5 0,-1-6 0,5 6 0,-5-2 0,3-4-4,0 4 0,5 2 4,0-5-4,-3-1 0,-2 6 0,2 0 0,1-5 0,-1 5 0,0-5 0,-2 0 4,0 5-4,-3-6 0,0 6 0,-2 0 0,-1 0 4,6 8-4,-3-8 4,0 0-4,3 0 4,0 0-4,5-5 4,-3 5-4,-2 0 0,2 0 4,-2 0-4,2-3 4,-2 3-4,2 0 0,-4-5 4,-1 2-4,0 1 0,-3 2 4,1-5-4,-3 5 0,-3 5 0,0-3 0,-2 4 0,2-1 4,0-2-4,3-3 0,-3 0 0,9 0 0,-7-6 0,7 4 0,-7-1 0,7 3 0,-7 0 0,1 3 0,-5-1 0,0 4 0,2-1 0,0-3 0,-2-2 0,-1 6 0,1-6 0,0 0 0,-1 0 0,1-6 0,0 6 0,-1 6 0,1-6 0,-3 5 0,2-2 0,1-1 0,0-2 0,-1 5 0,1-5 0,2 0 0,0 0 4,-2 0-4,2-5-4,1 5 4,-1-2 4,0-4-4,0 4 0,1-1 0,-4 3 0,-2-5 0,0 5 0,0 0 0,-2 0 0,-4 5 0,1-5 0,0 0 0,0 0 0,2 0 0,0 0 0,1 0 0,2 0 0,0 0 0,0 0 0,-3 3 4,3-3-8,0 5 8,-3-5-4,3 5 0,0-5 0,-2 0 0,2 0 0,-3-2 0,1 2 0,-4 0 4,1 0-4,-3-3 4,-2 3-4,-11 0 0,18 3-16,-18-3-72,0 0-61,-8-14-12,8 14-5,-21-2-15</inkml:trace>
  <inkml:trace contextRef="#ctx0" brushRef="#br0" timeOffset="1532">1465 1166 120,'13'-21'157,"-13"21"-8,0-10 8,-10 4-84,10 17-25,-13-6-7,5 13-17,-8 1-4,6 4-8,-4 6-4,4 3 0,-1 5 0,1 2 0,-1 0-4,6 6 4,0 0-4,5-6 0,0-2 0,0-1 0,5-4-4,0-8 4,6-6-4,-3-2 0,2-8-8,1-3 0,5-5-12,-6-8-20,14 0-97,-8-8-24,5-2-4,-6-3-4</inkml:trace>
  <inkml:trace contextRef="#ctx0" brushRef="#br0" timeOffset="1875">1725 1192 120,'3'-15'157,"7"9"5,-10 6-5,11 19-77,-11-19-15,0 26-21,-8-10-12,8 10-8,-5-2-4,5 4-8,-6 4-7,6-1 3,-2 4-4,2-4 0,0 1-4,0 2 4,2-5-4,1-1 0,2-1-8,-2-12-21,10 4-120,-5-6-4,5-3-20,-13-10-4</inkml:trace>
  <inkml:trace contextRef="#ctx0" brushRef="#br0" timeOffset="2157">1925 1594 298,'8'-5'161,"-8"5"-12,0 0-16,13 5-250,-13-5-28,0 0 0,13 8-20</inkml:trace>
  <inkml:trace contextRef="#ctx0" brushRef="#br0" timeOffset="2360">2179 1184 241,'8'-10'161,"-8"20"8,0 1-12,3 15-88,-8-7-33,10 12-8,-5 1-7,0 4-9,0-2-4,0 6-4,0-3 0,0-1 0,0-2-4,0-5 0,2 0-4,-2-10-16,11 7-69,-6-13-64,0-3-16,-5-10-4,16 6-9</inkml:trace>
  <inkml:trace contextRef="#ctx0" brushRef="#br0" timeOffset="2735">2402 1153 229,'0'0'165,"8"26"-8,-2-5-8,1-5-88,7 21-37,-7-3-4,7 13 0,-6-2-4,-1 5-8,-1-3 0,-4 0 4,-4-5-8,-1 0 1,-5-8-1,-2-5-4,-1-8-9,-2-5-15,10-8-117,3-8-12,-13 0-16,13 0-8</inkml:trace>
  <inkml:trace contextRef="#ctx0" brushRef="#br0" timeOffset="3141">2631 1135 354,'18'-29'165,"-5"18"-12,-2-5-36,5 11-89,-6 0-8,3 10-4,-13-5-8,13 24 0,-13-3-4,0 10-4,-13-2 9,3 3-5,-9-1 4,12-5-4,-9-2 8,13-6-8,3-4 4,0-14 0,8 13-8,5-13 0,8 2-20,-10-7-105,12 0-36,-7 0-8,8-3-13</inkml:trace>
  <inkml:trace contextRef="#ctx0" brushRef="#br0" timeOffset="3844">3920 798 362,'21'-10'177,"-8"-1"-16,8 6 0,-3-8-124,11 10-21,-2 3-12,-1-5-28,11 8-121,-11 2-12,3 6-21,-6 2-7</inkml:trace>
  <inkml:trace contextRef="#ctx0" brushRef="#br0" timeOffset="4797">4736 111 153,'0'-16'145,"6"3"4,-6 13 4,0 15-89,-19-1-16,14 20-3,-11 0-17,3 16 0,-8-3-4,8 13-4,-3-2-4,8 0-3,1-6-5,7-2 0,2-8-8,9-5 4,2-8-4,5-5-4,8-9-12,-2-7-21,8 0-112,-4-5-4,1 2-20,0-2-8</inkml:trace>
  <inkml:trace contextRef="#ctx0" brushRef="#br0" timeOffset="5657">5112 163 273,'2'11'166,"-2"4"-1,0 19-16,-7-7-97,9 17-12,-4-2-16,-1 6-3,3-1-13,0 0 0,0-5-4,0 0-4,3-8-8,-3-5-12,10 3-29,-10-9-104,0-12 0,0-11-20,0 0-8</inkml:trace>
  <inkml:trace contextRef="#ctx0" brushRef="#br0" timeOffset="5891">5233 549 289,'0'0'158,"13"13"-9,-13-13-12,0 0-121,0 0-28,21 0-109,-11-2-28,6-9 4,0 1-16</inkml:trace>
  <inkml:trace contextRef="#ctx0" brushRef="#br0" timeOffset="6063">5479 258 257,'32'-40'149,"-16"19"4,2 3-12,6 7-100,-9 1-17,4 5-12,-9-1 0,3 12-4,-13-6 0,16 15 4,-16 4 0,3 10 4,-8-3-4,2 8 0,-5 3-3,3 0 3,0 2-8,-1 0 0,1-2 0,0 0-4,5-3 0,0-5-8,5 5-13,-10-18-79,5 10-49,0-10-16,5-3-9,-5-13-3</inkml:trace>
  <inkml:trace contextRef="#ctx0" brushRef="#br0" timeOffset="6360">5514 546 285,'0'-23'170,"10"12"-1,1-4-20,7 4-81,-2-2-48,7 0-12,4 2-24,-9-4-125,8 1-8,-5 1-24,0 0 0</inkml:trace>
  <inkml:trace contextRef="#ctx0" brushRef="#br0" timeOffset="6547">5815 45 229,'0'0'169,"14"18"0,-7 6-8,-1 10-56,2-2-77,10 15-3,-5-2-9,3 7 0,-6-2-8,1 2-4,-6 4 0,-5-4 0,0-5-4,-5-2 0,-3-6-4,-8-5-12,8-2-16,-10-14-117,7-2-13,1-11-15,10-5-4</inkml:trace>
  <inkml:trace contextRef="#ctx0" brushRef="#br0" timeOffset="7016">6186 113 326,'0'0'173,"-14"24"-16,-4-1 0,10 17-121,-15 2-16,9 10 1,-4 1-9,5 5-4,2-3 0,9-3 0,2-7-8,5 0-4,8-6-12,-2-15-85,7 2-56,0-8-4,3 1-20,-2-9-1</inkml:trace>
  <inkml:trace contextRef="#ctx0" brushRef="#br0" timeOffset="7938">6532 255 112,'16'-24'149,"-8"14"-4,-6-6 4,-2-2-72,11 7-29,-16-5-16,5 16 1,-8-13-13,8 13-8,-24 8 0,8 3-4,-2 7-4,-6 6 0,9 2-4,-4 3 0,3 0 0,6 2 0,2-2 0,8-5 0,0-6 0,8-5 0,5-7 0,0-6 4,6-11-4,-4-5 0,9-7 4,-6-4-4,1-4 0,-3-1 0,-3 4 0,0 1 0,-5 9 4,0 7 0,-8 11 0,0 16 4,-6 5 0,1 13 4,-3 3-4,0 8 4,-2 2 1,2 3-5,-5 0 0,8-6-4,2-4 4,-2-6-4,5-5-4,0-8-8,8-3-4,-8-18-17,13 21-79,-13-21-45,13 0-16,-13 0-5,10-10-11</inkml:trace>
  <inkml:trace contextRef="#ctx0" brushRef="#br0" timeOffset="8422">6690 591 225,'8'0'157,"-8"0"-4,0 0-12,7 13-68,-7-13-61,0 0-36,0 0-113,14 0-8,-14 0-16,21-8 3</inkml:trace>
  <inkml:trace contextRef="#ctx0" brushRef="#br0" timeOffset="8657">7136 187 165,'8'-37'157,"-8"24"-4,-11 8 4,-4 2-81,-1 21-27,-16-2-13,9 16-8,-11-1-4,10 9-4,-2-6-3,10-3-5,3-2-8,13-5 4,8-9-8,7-4 4,9-3-4,2-3 0,3 3 0,0-3 0,-3 6-4,-5-1 0,-8 6 0,-7 5 0,-6 0 4,-6-3-4,-7 3 0,-2-5 4,-6-5 0,-3-11 0,3 0 4,0-14 0,5-4 0,6-8 0,4-3 0,6 0 0,8-5 0,5 2 0,3 4-8,3-1-12,9 16-65,-4-8-72,5 5-8,-8 3-16,5 5 0</inkml:trace>
  <inkml:trace contextRef="#ctx0" brushRef="#br0" timeOffset="9094">7330 187 298,'0'0'165,"-13"15"0,-3 4-16,11 10-109,-11-3-16,3 13-8,0 1-8,5 2 0,0-3 1,8 3-9,0-10 4,13-6-4,-2-10 0,5-11 0,2-5 4,3-11-8,-3-12 4,3-6 4,0-5-4,-7-6 4,-4 1 0,-7 0-4,-3 2 4,-8 3 0,-3 8-4,3-1-16,-5 17-29,0-3-108,13 13 0,-13-6-20,13 6-12</inkml:trace>
  <inkml:trace contextRef="#ctx0" brushRef="#br0" timeOffset="9500">7595 0 306,'21'8'169,"-7"5"0,1 14-12,-7-1-113,8 16-16,0 5-7,-3 8-1,-8 3-12,-5 2 0,-5 1-4,-6-6 0,-4-3-4,-1-10-12,3 3-49,-8-13-96,2-4-4,-2-4-16,6-8-16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9:19.1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18 350,'0'0'177,"13"-10"-20,-2 10-4,-11 0-121,29-8-7,-11 8-17,3 0-8,3 3-4,-3-3-16,7 10-69,-7-7-64,0 5-16,-5-3 0,-3 0-9</inkml:trace>
  <inkml:trace contextRef="#ctx0" brushRef="#br0" timeOffset="266">37 260 318,'10'16'181,"-10"-16"-24,27 5 0,-14-10-109,16 5-40,5-6-140,-3 4-22,6-4-15,0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6:04.7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624 213 189,'19'36'177,"-19"12"-8,-3 9-12,3 30-72,-8 8-61,3 18-4,-3 18-8,3 6 0,2 4 4,3 6-8,-8 1 5,8-4-5,-2-7 0,-1-11-4,-2-11 4,0-12-8,-1-11 0,-4-19 0,2-12-8,-3-14-8,6-18-17,-8-24-71,13-5-57,-5-24-13,5-7 1,0-16-12</inkml:trace>
  <inkml:trace contextRef="#ctx0" brushRef="#br0" timeOffset="422">-5 444 225,'-5'-29'177,"13"18"4,13-7-15,21 7-106,11-12-20,26 4-16,15-9 1,28-1-5,14-5-8,15-1-4,1 4-12,4-11-16,-1 21-93,-26-11-56,-10 9-16,-25-6-13,-9 0-15</inkml:trace>
  <inkml:trace contextRef="#ctx0" brushRef="#br0" timeOffset="1016">2226 811 318,'7'53'181,"-7"-14"-16,0 14-8,-5 5-137,8 13 0,-3 2-8,0 3-7,8 1-1,-6-4-17,9 3-51,-9-15-93,4-4-4,-6-17-20,0-11-1</inkml:trace>
  <inkml:trace contextRef="#ctx0" brushRef="#br0" timeOffset="1219">2083 1274 346,'-15'-29'181,"22"16"-20,9 5 4,3-5-136,18 5-9,5-3-4,8 1-4,2 2-8,4 0-4,-1 8-20,-8-10-93,6 12-52,-8-2-16,2 5-9,-5-5-7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9:50.84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0 109 181,'5'-29'173,"-2"16"-8,5 0-16,0-11-40,13 13-73,-13-4-16,14 9-8,-7 9-4,4 2 0,-6 11-4,1 3 4,-12 7-3,-2 8-1,0-2 0,-8 0 4,0-3-4,0-6 0,3-1 0,5-7 0,0-7 0,0-8 0,21 8-4,-2-5 4,5 2-4,2 6 0,1 5 0,2 5 0,-5 5-4,-3 6 4,-7 5 0,-6 2-4,-8-4 4,-8-1 0,-6-2 4,1-3-4,-13-5 0,4-3 4,-7-3-4,3-5 0,-1-2 0,0-8-12,6-1-16,-8-10-109,18-2-20,-2-1-13,10-2-7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9:52.5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-3 113 310,'-2'-32'169,"4"17"-4,1-4-12,13 4-105,-5-1-20,7 8-15,4 0-1,-1 8-4,0 8-4,-7 11 4,-9-1-4,-2 8 0,-3 0 4,-8-2-4,0-1 0,2 1 0,4-9-4,4-2 4,9 0-4,2 1 0,6-1 4,2 2-4,3 4 0,-2 7 0,-6 5 0,-6-5 0,-4 13 0,-6-5 0,-3 3 0,-8-6 4,-10-2-4,0 0 0,-3-8 0,0-3 0,0-2-4,0-6 0,-3 1-12,6-11-45,10 2-92,0-4-8,11 2-20,-5-14-4</inkml:trace>
  <inkml:trace contextRef="#ctx0" brushRef="#br0" timeOffset="563">547 575 430,'0'0'178,"0"0"-29,0 0-65,-11 3-221,11-3-8,0 0-24,0 0-16</inkml:trace>
  <inkml:trace contextRef="#ctx0" brushRef="#br0" timeOffset="46672">552 515 56,'0'0'133,"0"0"0,0 0-25,0 0-27,0 0-29,0 0-15,-10-5-9,10 5-4,0 0-4,0 0-4,0 0-4,0 0 0,-14-11 4,14 11-7,0 0-5,0 0 4,-8 0-8,8 0 4,-5 14-4,2-7 4,3 4-4,0-1 0,0 1 0,0-11 0,6 13 0,-6-13 0,13 0 0,-13 0 0,16-13 0,-11 5 0,1-3 4,-4 1-4,-2 10 0,0-13 4,0 13-8,-13-3-8,13 3-105,-8 11-24,8-11-12,-5 10-8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0:40.75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0 150 225,'0'-18'165,"0"7"0,2-5-16,6-5-72,11 8-37,-6-5-16,11 5-12,-3 5 0,-3 8-8,0 8 1,-5 13 3,-7 8-8,-6 13 4,-8 5 0,-5 11 0,-3-5-4,-2 5 8,-1-8-4,6-8 0,5-5 0,8-8 0,0-11 0,8-4 0,5-7 0,6-4-8,-1-3 0,3 0-8,3 11-41,-6-17-104,6 6 0,-9-2-20,4 2-4</inkml:trace>
  <inkml:trace contextRef="#ctx0" brushRef="#br0" timeOffset="453">615 34 281,'-5'-10'170,"-8"10"-5,-11 8-8,6 10-97,-14-2-28,8 16-7,-2-9-5,8 9-8,4-6 0,14-2-4,6 2-4,10-5-4,7-2 4,3-3-4,6 2-4,-6 6 0,-2 5-4,-8 0 4,-6 2-8,-10 4 4,0-1-4,-10-5 4,-6-5 0,-2-9-1,-1-9 9,3-12 0,3-12 5,5-11 3,8-13 0,6-6 0,4-7 0,6-3 0,5 0-4,3 0-12,7 13-101,-10-2-44,0 13-20,-8-1-4,-5 9-17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9:56.1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35 338,'35'-4'173,"-14"-3"-20,5 7 0,-5-11-121,11 11-12,0-7-24,-3-4-44,2 11-97,-4 0-4,-3 0-24,-3 0-4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0:02.75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 0 213,'4'34'161,"-4"3"-4,-4 10-12,-3 6-84,7 18-25,-10-3-12,5 8-12,1-8-4,1-5-8,3-7-4,0-14-12,5-3-121,-5-13-4,2-7-24,3-9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0:03.2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134 26 213,'8'-27'169,"-8"27"-4,-5 3-20,-16 10-72,13 21-29,-12 8-12,1 14-16,-4 7-4,5 10-3,3-2-5,7 0 4,5-8-4,6-7 0,7-12 0,8-9-4,6-17 0,1-10 4,4-13-4,-1-9 0,1-12 4,-6-3-4,-5-5 4,-5 0-4,-13 2 4,-3 9-4,-12 7 0,-6 8-4,-2 8 0,-6 5-24,11 11-117,0 0-9,8 5-23,5-5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0:03.7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-5 15 374,'0'0'169,"0"0"-24,-7-19-32,7 19-238,0 0-20,18 0-16,4-4-16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0:34.5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155 81 302,'16'-31'173,"-8"17"0,-6-7-36,9 16-73,-14-5-27,3 10-5,-10 5-12,-1 11-4,-2 7-4,-5 6-4,-3 11 4,-3 7-8,3 6 0,0 7 0,3 3 0,-1 0 0,11 0-4,3-2 4,10-14-8,6-2 8,7-14-8,6-7 4,7-11 0,1-8 0,0-10 0,2-3-4,-3-7 4,-2-6 0,-8-3 0,-5 0 0,-11 1 4,-5 2-4,-5 5 0,-11 3-4,-10 7 4,0 4-8,-1 4-12,1-2-20,18 8-109,-10-3-16,12 3-16,6-8-9</inkml:trace>
  <inkml:trace contextRef="#ctx0" brushRef="#br0" timeOffset="578">531 134 342,'8'-13'181,"5"-3"-20,1 3 0,7 7-116,-3-4-21,8 2-4,-2-5-8,5 5 0,0-3-4,-3 6 0,-5 0-4,-2 5 4,-6 3-4,-3 7 0,-7 3 0,-3 8 0,-5 6 0,-3 4-4,0 9 4,-3 4-4,1 4 0,-1 4 4,3 1-4,-2-6 0,2 0-8,3-2 0,5-3-12,-8-13-28,13 8-117,-10-11-4,5 3-25,-8-11 5</inkml:trace>
  <inkml:trace contextRef="#ctx0" brushRef="#br0" timeOffset="906">658 483 439,'15'-42'177,"1"29"-8,0-5-8,8 5-137,2-3-12,3 5-16,8 11-92,-8-13-66,2 8-11,-4 0-12,-1 5-16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0:0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49 249,'0'0'169,"16"-8"1,-6 8-17,1-10-105,10 10-20,0-6-12,8 1-8,-1 0-16,1 0-12,10 7-56,-12-7-73,-1 5-21,-5-8 1,-6 8-12</inkml:trace>
  <inkml:trace contextRef="#ctx0" brushRef="#br0" timeOffset="218">84 313 281,'-5'28'174,"5"-28"-13,15 8-4,-4-10-121,15 2-20,3 2-68,5-2-89,0 0-20,0 0-12,3 5-13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0:48.2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24 22 241,'9'-26'173,"-9"26"-4,0 0-11,8 29-110,-11-5-16,6 15-8,-9 9-12,4 13 0,-7 3-8,3 7 5,1 3-9,2-2 4,-3-3 0,0-6-12,6-7-1,0-14-15,9 3-56,-3-24-77,-1-5-12,-5-16-17,15 0-3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6:06.4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68 172 302,'65'-8'177,"-15"6"0,2-11-16,16 2-137,-1-7-4,9 2-8,0-3-3,-3 1-5,0 2-4,-13-2-13,-8 10-7,-18-10-52,-8 15-93,-19 0-12,-7 3-9,-20 6-3</inkml:trace>
  <inkml:trace contextRef="#ctx0" brushRef="#br0" timeOffset="235">204 214 281,'-27'35'182,"20"-17"-9,4 11-12,-15 8-133,18 15-8,2 14 0,-4 21-7,2 8-1,0 15-4,0 9 4,5 2-8,-5 5 0,3 0 0,-3-8-8,2-10 0,1-2-4,-3-25-25,2 1-95,-2-24-29,0-8-25,-5-16 5</inkml:trace>
  <inkml:trace contextRef="#ctx0" brushRef="#br0" timeOffset="516">0 1343 273,'18'-74'178,"3"43"-5,16-3-12,10 12-89,2-9-51,14 7-5,7 3-12,3 5-8,3 11-8,-6-5-13,8 15-27,-18-3-105,3 6-16,-11-5-4,-5 5-1</inkml:trace>
  <inkml:trace contextRef="#ctx0" brushRef="#br0" timeOffset="688">952 1143 261,'-39'50'178,"5"-13"-9,-5 13-12,-8 0-113,10 18-16,-5-5 0,9 8-15,7-10-1,12-3-4,14-14-4,11-9 0,10-20-4,10-15 4,8-15-4,3-17-4,-3-10 4,-5-16 0,2-8 0,-15-2 0,-5 5-8,-11 8 8,-5 12-4,-8 15 4,0 20 4,-2 23 0,2 22 0,6 21-4,2 24 8,5 18 0,5 15 0,6 12 0,-1 7 0,4 3-4,-6-3 8,-5-5 0,-8-8 0,-11-6 0,-15-15-4,-5-13 0,-11-16 1,-5-10-9,-5-14 0,-3-13 0,8-13-29,-10-29-67,18-5-74,-8-10-11,8-12-20,0-12-5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0:48.5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 24 298,'21'-26'177,"-21"26"-4,-3 16-20,-7 13-109,-6 5-20,3 13-7,-8 3-9,8 16 0,-5 0-4,7 2 4,1-7-8,10-4 8,5-7-8,8-8 0,3-13 4,7-10-4,1-11 0,-1-14 0,3-7 0,-2-8 0,-6-10 0,-2-1 0,-6 1 4,-7-1-4,-8 6 0,-3 7 0,-11 11 0,-1 8 0,-1 14-4,0-1-4,5 13-24,-2-10-101,18 13-28,0-8-25,13 0 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0:48.9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 0 281,'0'0'186,"0"0"-5,0 0-20,-11 21-48,11-21-113,-23 0-73,23 0-88,0 0-8,19 18-16,-19-18-13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0:49.4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178 7 249,'2'-10'165,"-12"4"4,-3 12-19,5 25-90,-18-2-28,8 18-8,-11 6-8,9 12-3,-1 3-1,3 6-4,5-4-4,13-4 4,2-8-4,14-16 0,2-14-4,5-9 4,9-19-4,-6-13 0,2-11 4,-2-10-4,-5 0 4,-8 0-4,-5 0 0,-8 8 0,-13 2 4,-3 11-4,-2 13-4,-3 0-12,8 21-61,-5-8-84,15 8 0,3-11-28,13 11 3</inkml:trace>
  <inkml:trace contextRef="#ctx0" brushRef="#br0" timeOffset="1594">199 358 153,'-29'21'145,"13"-10"0,6 5-29,2-1-208,-7-7-25,9 3-24,-7-1-8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0:50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0 749 189,'0'0'173,"0"-14"-4,0-1-12,8 2-80,-8-21-33,8 2-12,-3-15-8,6-3-3,-6-7-9,8-6 0,-5 0-4,0 3-4,-3 7 4,3 6-8,-6 11 4,-2 12 0,0 24 0,0 0-4,8 21 0,-5 13 0,5 11 0,2 10 0,6 5-4,2 3 8,6-1-8,-3-7 4,5-7 0,3-9 0,0-13 0,-3-8 0,-3-18 0,1-10 4,-1-14-4,-4-10 0,-4-8 4,1-7 0,-3-6 0,-5-6 0,-3 1 4,-5-3-8,0 3 0,-2 5-8,2 13-44,-13-5-89,13 18-24,-8 3-21,8 16-3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1:05.968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0 94 205,'-5'-11'173,"5"11"0,11 0-12,-3-13-84,13 19-33,0-14-16,13 2-3,-2-7-13,7 3-4,4-3-4,-1 2-4,0 1 0,-2 5-8,-3 5 0,-11 0-17,6 7-23,-17-7-113,4 8-12,-19-8-8,13 0-5</inkml:trace>
  <inkml:trace contextRef="#ctx0" brushRef="#br0" timeOffset="360">-2 65 281,'0'39'178,"2"-7"-5,-2 2-12,8 13-117,-8-2-12,8 12-11,-2 4-13,1-1 4,-1 0-8,2 0 0,2-2 4,-2 2-4,-3-5-4,-2-2 4,2-1-4,-5-5 0,0-2-8,6-8-4,-1 2-24,-16-13-130,11 0 5,0-15-20,0-11-12</inkml:trace>
  <inkml:trace contextRef="#ctx0" brushRef="#br0" timeOffset="641">16 807 294,'24'-40'177,"-11"19"-4,8 3-24,0-5-121,3 4-48,5 3-129,6 3-16,-4 3-16,3-3-1</inkml:trace>
  <inkml:trace contextRef="#ctx0" brushRef="#br0" timeOffset="985">676 804 140,'10'-29'170,"-10"29"7,6-15-12,-6 15-60,-11-8-53,11 8-20,0 0-12,-13 0 1,0 0-9,2 8-4,-7 2 0,2 6 0,-5 5-4,5 5 4,3 5-8,-3 6 4,3 2-4,10-5 4,3-2-4,8-1 4,0-4-4,13-6 4,0-6-4,6-4 4,-1-6-4,3-2-4,0-3-8,-5-8-16,10 3-117,-18-11-24,2-3-17,-10-7-7</inkml:trace>
  <inkml:trace contextRef="#ctx0" brushRef="#br0" timeOffset="1625">72 684 346,'0'0'185,"0"0"-16,0 0-4,2-11-112,17 8-25,-3-7-16,5 2 0,-3-5-8,14 5-4,-8-2 0,10 2-4,-10 3-12,-1-3-16,12 8-129,-22 0-8,8 5-29,-10-2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1:08.328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0 70 322,'0'0'189,"8"-10"-24,10 7 4,-7-10-132,17 8-17,-1-6-4,7 3-4,0 0-8,-3 0 0,-2 6-4,-1 2-4,-4 2-8,-11 1-12,8 13-69,-11-14-76,-2 12-8,-8-14-9,0 21-11</inkml:trace>
  <inkml:trace contextRef="#ctx0" brushRef="#br0" timeOffset="250">63 290 366,'-5'8'189,"5"-8"-16,20-8-7,-1-5-138,12 5-12,-2-6-4,10 1-4,0 0-12,-2 0-8,2 13-61,-5-6-96,0 9-4,-8 2-28,0 3-1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1:09.718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217 113 153,'10'-13'181,"-10"13"-12,0 0-8,8 27-80,-16-11-33,11 24-16,-6 3-8,3 13-4,0 6-7,0 7-1,0 1-4,-2 5 0,-1 0-4,0-3 0,-2-7 0,-3-6-4,3-9 0,2-7 0,3-10-8,-5-9 0,5-6-12,0-18-77,0 0-68,0-16-12,0 0-13,-3-11-3</inkml:trace>
  <inkml:trace contextRef="#ctx0" brushRef="#br0" timeOffset="610">1 159 273,'8'-8'182,"-2"-6"-5,7 4-12,-5-12-109,20 9-19,-4-9-17,10 9-4,0-3-8,3 5 0,2 0-8,-2 6 4,3 5-12,-9-11-24,14 11-129,-16-5-13,2 5-11,-7-5-12</inkml:trace>
  <inkml:trace contextRef="#ctx0" brushRef="#br0" timeOffset="1235">734 483 306,'0'0'185,"0"0"-8,0 0-12,21 8-120,-8-13-21,8 5-12,5-6 0,6 6-12,5-5-4,2-3-24,11 8-125,-11-3-21,3 3-7,-8 0-16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1:11.406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1 85 205,'-3'-5'181,"9"-11"0,4 16-11,1-11-78,15 11-52,-2-8-15,13 3-5,8-3-8,-1 0 0,4-2-8,-1 4 4,-2 1-8,-5 3 4,-3 2-8,-11-6-8,-2 12-8,-11-12-25,8 12-120,-21-6-4,0 0-16,0 0-8</inkml:trace>
  <inkml:trace contextRef="#ctx0" brushRef="#br0" timeOffset="281">133 64 241,'-24'26'177,"16"-10"-3,-5 2-13,5 19-93,-5-5-36,8 18-7,-1 3-13,6 7 0,3 6-4,2 5 0,3-2-4,0 2-4,3-8 0,-1-2-4,-2-8-4,-5-14-16,7 3-49,-10-23-92,11-6-12,-11-13-5,-3-10-11</inkml:trace>
  <inkml:trace contextRef="#ctx0" brushRef="#br0" timeOffset="515">78 683 225,'5'-23'177,"3"12"-4,10 3-11,1-8-86,12 6-48,1-6-12,10 0-8,0-2-8,3 2-4,0 0-4,-5 0 4,-3 6-4,-6 2-4,-7 8 4,-8 0 4,-8 5 0,-8 6 8,-3 4 0,-8 6 4,-4 8 4,-6 6-4,2-1 4,-2 3-4,8 0 1,5-3-5,3-5 4,5-3-8,13-15 0,0-6 0,8-13 4,0-8-4,6-7 0,-6-6 0,0 0 0,0-3 0,-8 3 0,-2-2 0,-4 9-4,-7 7 4,0 15 0,0 0-4,0 10 4,0 14 0,0 13 0,8 5 0,-2 13 4,2 9 0,-6 4 0,9 6 0,-3 0 0,-3 5 0,-5-5 0,-5-3 4,-3-8-4,-5-5 4,-14-13-4,6-6 0,-13-10 0,0-13 0,-3-16 0,-3-13-4,3-13-4,-5-17-4,13-7-12,-5-21-41,23 5-96,-5-8-16,16 9-16,8-4-4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1:12.937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0 48 245,'0'0'177,"0"0"5,10-8-21,6 8-85,-3-8-44,14 3-11,-4-6-9,9 6-4,-3-1-12,2 1-12,3 13-33,-13-8-112,5 8 0,-15-3-24,2 9 0</inkml:trace>
  <inkml:trace contextRef="#ctx0" brushRef="#br0" timeOffset="203">68 199 294,'-29'29'177,"27"-15"0,2-14-12,0 18-113,0-18-31,21-5-5,-6 2-12,12-5-12,2 11-97,2-11-60,-2 5-12,2-5-13,-2 3-3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1:13.625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-1 85 277,'0'-11'170,"5"19"-5,-2 13-12,-11 3-121,13 15-12,-5-3-12,5 9-8,-2-6 4,5-3-8,-3-7 4,-2-8 0,2-10 4,-5-11-8,13-8 8,-13-11 0,8-9 0,-3-6 4,6-8-8,-1-5 8,1 3-8,7 2 8,-5 8-4,6 8-4,-4 10 4,-1 16 0,-4 21-4,1 5 5,-9 8-5,3 8 4,-5 0 0,3-3-4,-3-8 0,0-7 0,3-9 4,-3-15-4,0 0 0,8-15 0,-1-12 4,4-4-4,2-5 0,6-6 0,2 3 0,2 10 0,4 0 0,-9 14 0,3 9 0,-5 17 0,-3 4 0,-5 14 0,-6 5 0,-2 3 0,6 4 0,-6-1-16,8 7-65,-6-13-80,11-3-12,-5-10-9,11-6-11</inkml:trace>
  <inkml:trace contextRef="#ctx0" brushRef="#br0" timeOffset="609">903 101 149,'-13'-29'173,"8"13"-4,-3 3 0,-5-5-68,13 18-61,-24-24-8,11 24-12,-8 0 0,0 19-7,-3 4-1,3 11-4,-5 0 0,2 10-4,3 1-4,8-1 4,2-5-4,9-5-4,4-10 8,6-11-8,5-5 4,6-14 0,-3-4 0,7-8 0,-4-8 0,4-6 4,-2-4-4,3-3 4,-8 5-4,0 2 0,-3 9 0,-5 7 0,-8 16 0,0 0 4,0 18-4,-8 9 4,3 6-4,2 1 0,3 6 0,0-4-12,16 3-4,-11-18-65,16 8-84,-8-13-16,8 2-9,0-16-7</inkml:trace>
  <inkml:trace contextRef="#ctx0" brushRef="#br0" timeOffset="1312">1258 325 338,'0'-18'185,"0"18"-20,-10-16-48,10 16-73,-27 0-20,9 11-3,-8 4-9,2 6 0,-8 3-4,6 7-4,2 6 4,6-9-8,5 6 4,13-10-4,8-11 0,8-3 0,10-10 0,3-5-4,13-3-12,-13-13-81,10 8-72,-10-2-16,5 1-13,-13-1-11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5:49.3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0 194 374,'31'-23'173,"-2"15"-8,5-8-8,21 5-104,-2-7-21,15 2-12,6-2-4,5 2-12,2-2 0,1 2 0,-4 3-4,-12 2-4,-8 6-4,-6-3-16,-10 18-69,-15-10-68,-12 6 0,-15-6-20,0 10-12</inkml:trace>
  <inkml:trace contextRef="#ctx0" brushRef="#br0" timeOffset="297">215 202 338,'-21'45'165,"13"-13"-4,3-1-8,5 16-109,-8 1-11,8 12-9,0 4-4,5 12-4,3 8-4,3 3 0,-1 2-4,9 6 0,-4 5-8,-1 5 8,4-2-12,-5 0 4,-2-6-4,-4-5 0,4-5-4,-6-5 0,3-9-4,-8-17-20,13 7-81,-10-21-52,5-5-12,-8-16-9,2-8-7</inkml:trace>
  <inkml:trace contextRef="#ctx0" brushRef="#br0" timeOffset="625">170 1426 382,'11'-58'177,"5"32"-8,2-8-15,11 10-110,0-8-20,8 6-24,7 5-4,4 0-12,15 5-8,-8-10-73,11 13-64,4-8-12,7 10-4,-4-7-1</inkml:trace>
  <inkml:trace contextRef="#ctx0" brushRef="#br0" timeOffset="984">1647 1337 273,'-27'-11'166,"14"16"-1,-8 8-12,3 16-101,-11 3-20,3 18-8,-3 5-3,8 14-5,0-1-4,5 6 4,8-3-8,8 0 4,8-11-4,10-7 0,9-13 0,12-12 0,6-9-4,7-9-8,3-10 0,6-15-28,12 1-97,-10-17-40,3-6-16,-8-16-5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1:18.015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319 225 193,'5'-11'181,"-2"30"-8,2 15-32,-13-11-92,21 22-13,-13-1-12,6 17-8,-6-1 0,7 3-4,-7 0 0,8-6 0,-5 3-4,0-12-3,2-4-1,0-7 0,0-3-8,-5-11-17,14 1-51,-14-8-93,0-16-20,0 0-5,0 0-7</inkml:trace>
  <inkml:trace contextRef="#ctx0" brushRef="#br0" timeOffset="344">0 261 209,'21'-21'189,"-5"3"1,13 0-25,3-14-117,18 11-12,0-10-12,16 5-7,-6 0-5,9 7-8,-6 1-4,-5 5-4,-3 5-8,-13-3-25,0 11-136,-10 6-4,-9 1-16,-4-7-9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1:18.750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0 9 253,'34'8'190,"-18"-8"-9,7 3-12,-10-9-137,18 6-12,3-2-12,2-4-4,1 3-8,-6-2-16,8 13-64,-11-16-82,-7 8-19,-8 5-4,-13-5-8</inkml:trace>
  <inkml:trace contextRef="#ctx0" brushRef="#br0" timeOffset="218">94 261 273,'0'0'194,"0"0"-13,21 0-8,-21 0-153,33-16-16,1 16-12,0 0-137,5 0-20,2 0-24,1-6-9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1:20.312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10 131 149,'0'-34'189,"-5"19"-12,5 15-16,-5-11-96,13 27-29,-8 2-8,8 16-16,-3 6 0,5 10-8,-2 2 4,3 6 4,-3 0-8,0-11 0,-1-8 4,-1-7 5,2-14-9,-8-18 0,13-5-8,-11-24 0,4-8 4,1-15-9,4-11 9,2-6-4,0 1 0,0 5 8,3 8 0,0 16 1,-3 12-5,3 20 4,-1 14-4,-1 17 0,-4 13 0,1 5-4,-4 2-1,1 6 1,0-8 0,-8-8 0,5-5 4,-5-13-4,0-16 4,0 0 0,11-26 0,-3-3 8,2-13-8,3-3 4,3-5-4,3 3 9,-1 8-9,0 10 8,1 16-8,-1 13 0,-5 16 0,-2 15 4,-1 8-4,1 9-4,-6 2 4,3 2-4,2-5 0,3-5-1,1-5-3,-1-8-8,5 0-20,-7-13-85,10 2-44,-3-13-24,3 3 4</inkml:trace>
  <inkml:trace contextRef="#ctx0" brushRef="#br0" timeOffset="578">935 171 56,'34'-71'189,"-24"39"-20,-5 11 13,-10-5-98,5 26-19,-16-23-25,9 23-16,-12 0-4,1 10-4,-6 6-8,1 10 4,-4 8-4,4 6-3,2 4-1,2 3-8,6 3 12,5-2-12,8-9 4,8-5-4,5-13 8,6-8-4,4-13 0,6-16 0,0-5 0,0-13-4,0-8 4,-6-5 4,-2 0-8,-5 2 8,-5 6-4,-6 7 4,-5 9-4,-5 15 8,5 8-8,-16 13 0,8 16 0,0 8-4,3 5 4,5 2-4,5 6 4,3-5-4,3 7 0,2-10-9,5-2-11,-5-11-24,19 2-117,-11-10-4,2-3-17,-2-12-11</inkml:trace>
  <inkml:trace contextRef="#ctx0" brushRef="#br0" timeOffset="1047">1397 286 189,'5'-13'181,"-5"13"0,-24 0-20,6 13-100,-8 6-37,2 10-4,-2 2-4,7 3 4,1 0-12,5 1 9,10-7-9,8-1 4,11-6-8,5-8-12,5 0 0,3-5-17,8 5-27,-13-8-109,12 6-20,-7-3-5,3 2-15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1:21.859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105-2 241,'14'5'181,"-9"13"-3,-5 6-13,8 15-137,-6-2-8,4 13-12,-1-3-4,0 0-12,3 9-28,-8-14-125,10-3-16,-10-13-1,6-5-15</inkml:trace>
  <inkml:trace contextRef="#ctx0" brushRef="#br0" timeOffset="187">16 263 229,'-10'-8'193,"4"-3"-7,17 4-17,2-9-125,13 0-24,6 3-12,2 0-16,16 8-125,-11-9-36,1 9-20,-4-5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1:22.453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0 133 197,'13'-5'189,"8"18"-8,-15 3-11,9 18-126,-15 0-16,11 8-20,-8 5 0,7-3 0,-7 1-8,10-9 4,-8-2 0,3-15 4,-8-19-8,13 8 0,-8-21 0,-2-14-4,0-9 4,2-6 0,5-8-4,-2-2 4,8-1 0,-3 12 0,0 1 4,6 17 0,-4 12-4,-2 16 0,1 16 0,-7 11-4,-1 10 4,2 7-4,-1-4 8,-4 2-8,0-8 4,-1-7 0,1-17 0,-3-15 4,0 0 0,13-26-4,-2-10 0,-6-6 4,8-11 0,0-2 0,0 3-4,6 5 4,-1 8-4,0 13 4,-2 12 0,-3 14-4,0 19 0,-2 12 5,-6 6-5,0 7 0,6 6-5,-11-3 1,8 3-4,-3-11-4,8 6-24,-13-14-105,16-2-40,-3-11-12,8-5-9</inkml:trace>
  <inkml:trace contextRef="#ctx0" brushRef="#br0" timeOffset="625">1085 120 149,'0'-50'189,"-3"27"-4,-5-1-20,5 14-100,-15-3-33,5 15-8,-11 11-12,3 14 0,-2 9 0,-1 14-12,3 5 8,8 5-8,2 0 4,11-5 0,6-10 0,7-9-4,5-12 0,6-14 0,2-10 0,3-15 0,-3-6 0,0-13-8,-5-8 4,-2-3 0,-6 1 0,-5-1 8,-8 9-8,0 4 8,-5 11-4,2 14 4,3 7-4,-8 15 0,8 11 0,5 8-4,3 14 4,3 9 4,2 3 0,5 11 0,-2 2-4,-3 1 4,0-1 0,-2-5 9,-11 0-9,-8-10 4,-13-11-4,21-47 4,-66 76 0,19-55-4,0-3-4,-3-8 4,5-10 0,3-2-24,42 2-73,-42-13-84,37-13-8,13-3-17,15-8-11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1:23.890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7 46 229,'-8'-14'193,"16"9"-7,3-6-13,13 8-141,-1-5-12,9 3-12,2 5-4,1 0-4,4 5-12,-7-5-20,10 16-125,-15-10-24,-6 7-5,-8-4-15</inkml:trace>
  <inkml:trace contextRef="#ctx0" brushRef="#br0" timeOffset="203">81 233 149,'-16'32'197,"16"-32"-4,16 11-20,5-27-64,11 10-97,8 3-16,-1-2-76,11 5-86,1-5-31,4 10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1:44.203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3 206 92,'-3'-34'181,"8"5"-7,6-3-5,-3-13-113,18 22-20,-3-6-7,6 15-13,-5 14-8,2 14 0,-8 15-4,-7 15 0,-11 14 0,-3 8 0,-7-5-4,2-1 4,0-7 0,5-11 0,6-10-4,13-11 4,7-11-4,11-2 4,6-5-4,1 2 0,4 3 0,-6 8 0,-5 2 0,-10 9-4,-11 2 4,-5 5-4,-8 5 4,-16 3 4,0-2 0,-2 0-4,-6-4 4,-2-4 0,0-3 0,-3-5-8,3-3-12,-3-13-24,11 0-125,-8-8-13,7 0-3,1-11-4</inkml:trace>
  <inkml:trace contextRef="#ctx0" brushRef="#br0" timeOffset="625">728 127 72,'-3'-24'181,"3"11"-16,3 0 9,-3 13-106,11-19-40,4 14-4,-7 5-3,5 8-9,-5 11-4,-3 12 4,-5 6-8,-2 2 4,-6 6 0,3-3-4,-1 1 0,6-9 4,3-8-8,7-10 4,11-6-4,6-2 4,7 0-4,2 0 0,-2 5 0,0 3-4,-13 5 4,0 8 0,-10 0 0,-11 8-4,-16 0 4,-7 0-4,-6-3 4,-3 0 0,-2 0 8,-5-7-8,10-6 0,-2-5-8,15 5-40,-2-13-113,18-8-13,-13 0-15,13 0-8</inkml:trace>
  <inkml:trace contextRef="#ctx0" brushRef="#br0" timeOffset="1125">1226 719 229,'0'0'189,"-13"3"-11,13-3-13,-16 8-145,16-8-89,5 11-84,6-11-28,4 5 0,4-5-12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1:45.796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3 150 144,'-5'-24'162,"13"8"3,2-2-4,1-9-125,16 14-16,-1-8-4,9 13 0,-4 3-12,-1 10 5,-7 8-9,-4 14 4,-8 10 0,-14 11 0,0 2 0,-13 8 4,-8-2-4,1-1 4,-4-2 0,3-3 0,-2-7-4,7-6 0,6-8 0,8-2-4,5-6 4,10-3-8,9-7-4,2-6-16,13 3-113,-4-8-36,4 0-1,-2-5-19</inkml:trace>
  <inkml:trace contextRef="#ctx0" brushRef="#br0" timeOffset="375">743 108 149,'-2'-58'177,"-12"44"0,-4 4-12,-1 18-100,-13-6-33,6 19-8,-6 1-8,5 9-4,4 4-4,9 2 0,9 0-4,2 0 0,19-3-4,5 1 4,9-1-8,-1 3 8,0 11-8,-2-3 4,-4 0 0,-9 3 4,-9-3-4,-5-8 4,-13-5-4,-1-14-4,-4-10 4,-3-13 0,5-14 0,5-13-4,6-13 4,5-8-4,13-13 4,3-3 4,3-5 0,2-2 0,0 4-4,-2 9 0,-3 12-4,-6 6-8,1 24-28,-11-3-117,0 24-20,8-10-9,-8 10-15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1:46.812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28-7 209,'19'0'185,"-14"15"-4,-2 20-19,-6-6-126,8 19-12,-5-1-16,6 6-8,2 8-36,-8-10-129,8-4-13,-8-7-3,5-6-12</inkml:trace>
  <inkml:trace contextRef="#ctx0" brushRef="#br0" timeOffset="188">9 324 177,'-13'-37'193,"13"18"-8,3-5-20,10 11-84,3-8-61,11 0-12,-1 7-12,-2-7-80,11 16-82,-6-3-15,3 8-8,-5-5-8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1:47.562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35 7 56,'0'-13'185,"0"13"-12,0 0-12,0 42-72,-13-7-49,13 23-7,-11-3-13,9 19-4,-1-3-8,1 3 0,2-3-4,0-2-8,0-8-8,2-14-20,14 3-77,-14-20-68,9-12 3,-11-18-19</inkml:trace>
  <inkml:trace contextRef="#ctx0" brushRef="#br0" timeOffset="234">255 110 149,'34'-79'173,"-24"61"-8,-7 7-4,-3 11-129,-5 21-4,-1 19-3,-12 2-9,2 19-4,-2-1 0,2 12 0,1-4-4,7-2 4,0-5-8,8-8-4,8-11 0,2-8-4,6-13 4,5-7 0,2-9 0,4-10 0,1-11 0,-1-3 8,-1-7-8,-8 2 4,-5 0 0,-2 3 0,-11 5-4,-11 9 0,-2 7 0,-8 0-8,3 10-12,-6-5-77,9 11-64,-1-5-16,11 5-16</inkml:trace>
  <inkml:trace contextRef="#ctx0" brushRef="#br0" timeOffset="609">482 569 225,'16'-10'181,"-16"10"5,0 0-29,0 0-133,-13 0-73,13 10-108,0-10-20,5 22-4,-5-22-12</inkml:trace>
  <inkml:trace contextRef="#ctx0" brushRef="#br0" timeOffset="844">893 60 149,'0'0'173,"-10"24"4,-3 13-12,-8 0-125,5 23-7,-5-1-13,5 6 0,3-1-8,8-3-4,5-9-4,8-7 0,10-18-4,6-9 4,5-13-4,-3-7 0,2-9 0,-1-7 0,-9-3 0,-2-6 0,-11 9 0,-10-1 0,-3 9 0,-8 4 0,-2 9-8,-3 0-28,8 10-121,-3 0-25,11 0 5,2-2-16</inkml:trace>
  <inkml:trace contextRef="#ctx0" brushRef="#br0" timeOffset="1234">1173 166 96,'21'-43'181,"-5"28"-19,2 1-1,0 14-117,1-10-24,4 10-8,-2 2-4,0 6 0,-5 0 0,5 3 0,-6-1 4,4 1 1,-6 5-5,0 0 4,-8 2-4,-2 9 0,-6-1 0,-5 8 0,-2 3-4,-1 5 4,-2 1-4,0-1 0,3 0 0,2-5 0,8 0-8,0-5-8,0 2-16,-8-13-105,11 3-36,-3-8-21,5 0 1</inkml:trace>
  <inkml:trace contextRef="#ctx0" brushRef="#br0" timeOffset="1563">1304 456 229,'-3'-37'189,"6"24"-7,2 0-17,11 13-129,0-11-28,7 3-4,6 8-20,-11-10-77,11 15-68,0-5-20,0 5-16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5:52.1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88 318,'39'-10'185,"-7"2"-20,-1-6 0,14 9-92,-3-11-45,5 6-16,3 2-8,-5 0-12,-1 8-12,-12-8-37,2 8-100,-16 0-4,-5 8-16,-13-8-16</inkml:trace>
  <inkml:trace contextRef="#ctx0" brushRef="#br0" timeOffset="250">102 497 455,'53'-3'181,"-19"-10"-16,8 13-36,0-16-105,8 5-28,7 11-109,-9-7-52,2 7-4,-11 5-24,3-3-5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1:49.703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0 13 161,'16'16'181,"2"-16"-8,5 0-20,11 0-121,3-13-12,10 8-7,-3-1-9,-2 1-13,-1 13-31,-9-8-109,-4 5-24,-10 1-4,-7 4-8</inkml:trace>
  <inkml:trace contextRef="#ctx0" brushRef="#br0" timeOffset="187">83 262 257,'-26'26'182,"26"-26"-9,21 19-36,5-19-129,8-8-61,8 8-100,5 0-24,5 0-8,-8 5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1:57.546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261 203 108,'3'-30'157,"-3"30"4,0 0-48,0 0-48,0 35-21,-6-11-16,6 24-8,0 5-4,0 18 5,-7-2-9,7 5 0,0 8-8,0 6 4,0-6-4,0-3 4,0-10-4,5-2 0,-3-14-4,1-8-8,5-11-8,-8-13-41,3-7-100,-3-14-12,0-11-20,0-16-3</inkml:trace>
  <inkml:trace contextRef="#ctx0" brushRef="#br0" timeOffset="313">274 113 92,'16'-69'165,"-11"47"-16,-5 12-20,-10-3-64,10 13-21,-13 15-24,-1 12-4,-9-1-4,-1 17-4,-5-1 4,-2 9-4,-1 4 5,1 6-5,2-2 4,8-4-4,0-4 0,10-4 0,9-10 0,2-5-4,13-8 4,3-11-4,10-5 0,0-8-4,8-5 4,6-6 0,2 1-4,2-4-8,1 4-12,-6-9-45,6 14-100,-6-8-8,1 7-16,-6-7 4</inkml:trace>
  <inkml:trace contextRef="#ctx0" brushRef="#br0" timeOffset="688">833 142 88,'11'-48'177,"-14"29"-20,3 19 4,-29-13-108,19 32-17,-19 5-12,5 10-16,-4 6 8,-1 13-12,0 0 5,8 5-5,2-2 4,6-9-4,11-4 0,10-9 0,-1-12 0,9-12-4,8-18 4,2-10-4,-2-12 4,2-9-4,0-9 4,0 0-4,-5 1 0,-2-1 0,-6 8 0,-3 8 4,-7 16-4,-3 16 0,0 0 4,-8 16-4,0 11 4,3 15 0,-5 9 0,4 15-4,-4-3 4,5 9 4,2 2-4,3 0-4,0 1 0,5-6-4,3-6-4,-3-12-36,8-6-117,-7-8-13,9-16-11,-4-11-8</inkml:trace>
  <inkml:trace contextRef="#ctx0" brushRef="#br0" timeOffset="1141">1004 836 173,'5'-13'189,"-5"13"-28,0 0-56,0 0-214,13 8-48,-2-8-12,7-6-12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1:59.187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204 123 8,'18'-26'157,"-15"13"12,2-3-16,-13-8-65,8 24-23,-5-26-29,5 26-8,-21-18-4,5 20-3,-5 4-13,-5 12-4,-1 3 0,4 11-4,-4 2 0,4 3 0,10 0 0,-3-6 0,11-2 0,5-8 0,8-2 0,5-11 0,2-8 0,6-8 4,3-11-4,2-2 4,1-8-4,-4-2 0,4-9 4,-12 6-4,4 5 0,-14 10 4,-5 19-4,0 0 0,3 8 4,-11 21 0,-5 16 4,5 11-4,-11 9 4,9 1 0,-1 0 0,3 3 0,3-3-4,5-3 4,0-8-4,5-13-8,6-5 4,-1-10-16,14 4-24,-16-18-129,21-5-4,-13-18-21,5-6-3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2:00.156"/>
    </inkml:context>
    <inkml:brush xml:id="br0">
      <inkml:brushProperty name="width" value="0.05292" units="cm"/>
      <inkml:brushProperty name="height" value="0.05292" units="cm"/>
      <inkml:brushProperty name="color" value="#8066A0"/>
      <inkml:brushProperty name="fitToCurve" value="1"/>
    </inkml:brush>
  </inkml:definitions>
  <inkml:trace contextRef="#ctx0" brushRef="#br0">-10 900 161,'6'13'161,"2"-13"4,-14-23-77,20 2-23,-11-24-21,5-2-4,-8-17-19,8-7-1,-6 0-8,4 0-4,-4 3 0,-2 7-4,6 6 0,-1 18 0,-5 21-4,0 16 0,8 21 0,0 21 4,-3 21-4,9 8 4,-1 14-4,6 4 4,5-2 0,3-10-4,0-12 4,5-15-4,0-15 8,3-25-12,-3-20 12,-3-14-4,-4-23 0,-1-9 4,-6-20-4,-7-8 4,0-16-8,-8-1 8,-3 7-3,-9 4-5,1 11-5,0 8-11,8 31-76,-10-2-73,10 21-17,8 5-7,5 9-12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8:55.2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 1091 265,'5'-48'178,"-5"32"-5,0 16-16,0 0-105,10 40-20,-7-1-7,13 16-13,-3 9 0,3 14 0,2 9-4,3 0 0,3-1-4,5-1 0,-6-12 0,6-7 0,-3-14-4,-2-12 0,0-24 0,2-16 0,-8-16 0,-2-21 0,-3-16 4,3-15 0,-8-13-8,2-11 4,1-6 0,-6-4-4,0 7 4,3 11 0,-2 11-4,-1 10-8,8 23-8,-13 1-69,10 28-72,-10 11-4,24 11-28,-11 7 7</inkml:trace>
  <inkml:trace contextRef="#ctx0" brushRef="#br0" timeOffset="468">815 1088 386,'40'-34'181,"-11"10"-15,10 0-9,0 1-141,9-1-8,2 8-8,-8 6-12,2 10-21,-12 0-95,-1 13-30,-12 3-23,-9 10-4</inkml:trace>
  <inkml:trace contextRef="#ctx0" brushRef="#br0" timeOffset="640">997 1288 289,'-40'31'178,"30"-20"-5,10-3-12,0-8-80,29-3-65,-1-2-8,12-9-24,7 7-101,-5-4-40,0 3-12,0-2-17</inkml:trace>
  <inkml:trace contextRef="#ctx0" brushRef="#br0" timeOffset="1265">2003 1219 273,'15'3'174,"-9"15"-9,4 14-8,-5 7-113,9 22-20,1 10 0,6 10-7,0-2-9,6 0 0,-1-11-4,5-5 0,-2-18-8,-2-8 4,-1-27 0,-2-10 0,-6-16 4,-2-10-4,-6-19 0,-2-5 0,-8-13 0,0-13 4,-5-11-8,-3-7 0,0-11 4,-2 0-4,-4-3 0,1-2 4,0 2-4,3 3 0,4 8 4,-1 5-4,-1 5 4,2 11 4,6 5-4,0 10 0,-5 9 4,5 10 0,0 8 4,0 7-4,0 9 0,0 2 0,3 6 0,-3 10 0,8-11 0,2 11-4,1 0 4,7 0 0,8 5 0,8 3-4,11-2 4,13 4 0,10-5 0,14 1 0,15-1 0,13-5-4,19-3 4,2-5 0,14 0 0,2 1 0,0-4-4,-2-2 0,-9 0 4,-10 0-4,-15-3-8,-14 3 4,-18 0-16,-19-8-44,-2 15-81,-27-7-25,-4 11-11,-14 2-12</inkml:trace>
  <inkml:trace contextRef="#ctx0" brushRef="#br0" timeOffset="2218">3274 1112 289,'5'-37'170,"-7"18"-1,-11 4-12,5 12-113,-18-5-12,-3 16-11,-8 8-9,3 10-4,-6 8 0,4 16-4,1 3 4,12 4-4,4 7 4,11-1-4,14-6 0,4-7-4,9-8 4,2-10 0,15-16-4,-1-14-4,1-12 4,1-14 0,0-15-4,-3-9 4,-2-7-4,-9-3 4,-4-5-4,-6 6 4,-8 4-4,-5 8 4,0 14-4,-5 12 4,5 19 0,-5 16-4,5 24 8,0 12-4,5 19 4,8 21-4,0 13 4,5 13-4,-2 6 8,3 2-4,-1 3-4,-5-8 8,-2-8-4,-6-8 4,-10-16-4,-9-10 0,-4-14 0,-3-12 4,-13-14-4,-3-10 0,-5-13 0,-3-11-8,-2-10 8,5-19-4,5-7-8,6-19-8,12-5-24,1-19-65,23 1-60,3-14-8,18 3-12,6 0-13</inkml:trace>
  <inkml:trace contextRef="#ctx0" brushRef="#br0" timeOffset="2843">3815 1154 350,'0'0'181,"11"10"-16,-11 8-4,10 22-128,-7-6-13,8 11-8,-4 2 0,-1 6-8,-1-6 0,-5-5 0,0-8 0,0-10 0,0-14-4,0-10 4,0-21 0,0-16 0,0-10 0,8-5 4,2-17-4,6 4 4,8-4-4,10 9 4,3 2 0,5 13-8,5 9 4,0 9-8,1 14-12,-9-5-64,11 18-73,-16 0-20,-5 5-21,-5-2-7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7:45.84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39 170 153,'-5'-13'157,"-3"0"8,8 13-8,0 0-89,-10-14-19,10 14-13,0 0-12,-3 14-4,-2-4 0,5 8-8,0 6 5,0 5-9,0 2 0,0 5-4,0 4 0,0 1 4,0-7-4,0 8 0,0-8-4,0-5 0,0-6 0,5-4 4,-5-4-4,0-15 0,8 8 0,-8-8 0,13-8 4,-5-2-4,5-1 0,2-2 4,6 3-4,0-1 0,2 4 0,5 4 4,4 3-4,1 0 0,6 0 0,-3 0 0,3 0 0,0 0 0,0-5 0,0 0 0,-3-3 0,-5 2 0,-5-1 0,-3 4 4,-5 3-4,-2-3-4,-3 3 8,0 0-4,-13 0 0,13 6 0,-13-6 0,7 0 0,-7 0 0,0 0 0,0-16 0,0 6 0,-2-6 0,-3-5 0,-3-5 0,3 0-4,0 0 4,-3-3 0,3-2-4,-1-1 8,4 1-4,2-1 0,-3 4-4,3 2 4,0-3-4,3 5 4,-3 1 0,2-1-8,-2 11 8,0 3 0,0 10 0,0 0 0,0 0 0,-10 0 0,10 0-4,-13 10 4,3-2 0,-1-3 0,-4 3 0,-1-3 4,-7 3-8,0-2 4,-8 1 0,-6-1 0,-1 7 0,-1-6 4,-3 4-4,3-1 4,1 1-4,4-3 4,3-3-4,8-5 4,4 5-4,6-5 0,0 0 0,13 0 0,-12 0 0,12 0-8,0 0 8,0 0-8,-13 13 8,13-13-8,0 0 8,5 11-8,-5-11 8,0 0 0,13 5 0,-13-5 4,18-5-4,-5-1 4,-3-1-8,3-1 4,0 0 0,0 0-4,-5 8 4,-8 0-8,5 8 12,-10 8-12,-6 10 12,-2 2-4,1 6 4,-7 3-4,6-3 4,0 0-4,6-8 0,4-10 0,3-16 4,0 0-4,16-11 0,-3-10 0,2-5 4,3-8 0,0 0-8,3 0 8,-5 6-4,2 1 4,-10 12-8,-8 15 0,0 0 4,5 13-4,-16 8 8,-2 10-12,3 3 12,-8 0-8,5 0 8,3-3 0,-1-5-8,6-10 8,5-16-4,0 0 0,13-10 0,3-11 0,2-11 4,2-7 0,6-3-8,5-2 4,-2 2 0,-3 8 0,-3 8-4,-10 10 4,-13 16 0,10 11-4,-20 18 4,-5 7 4,-11 11 0,0 5-4,2 1 4,4-6 0,2-6-4,5-9 4,5-14 0,8-18-4,10-5 0,8-16 0,0-8 4,3-13-4,8 1 0,-3-6 4,2 2-8,-5 9 4,-2 4-4,-5 17 4,-6 7 0,-10 8 0,8 23 0,-8 6-4,-8 5 8,-2 5-4,10 3 4,-8-5-4,3-6 0,5-10 4,5-6-4,-5-15 0,18-10 4,-8-11-4,8-15-4,-2-1 12,5-10-12,-1 0 4,-1 5-4,-1 3 4,-5 16-4,-6 12 0,-7 11 8,0 24-8,-10 12 8,-3 9-4,-2 7 8,2 3-4,-3-6 0,8-4 4,3-11-4,5-16 0,0-18 0,13 0-4,3-16 4,-3-13-8,5-7 8,-3-3-8,3 0 0,-2 2 0,-3 6 0,-5 10 0,-3 10 4,-5 11-4,0 0 4,-11 26 0,1-5 0,2 0 4,-2 0-4,2-5 4,0-6-4,8-10 0,0 0 0,-7-10 0,7-3 0,0-3 0,0 3 0,-8 0 0,8 13 0,-18-10 0,0 15 0,-8 8-4,-3 2 4,-4 4 0,-1 2 0,0-3 0,6-5 0,-3 0 0,10-13 0,5-5 0,9-6 0,7-2-4,0 0 4,5 0 0,3 3 0,-8 10 0,13-8 4,-13 8-4,7 8 0,-7-8 4,8 13-4,-8-13 0,0 10 4,0-10-4,0 0 0,8-15 0,-8 4 0,0 3 0,0 8 0,-8-8-8,-5 19-12,-5-6-49,10 26-51,-12-4-54,-1 9-15,-8 6-8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8:59.5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1354 370,'34'-23'173,"-10"4"-16,7 6-4,-2-8-124,11 8-13,2 0-16,-3 0-16,3 13-69,-8-6-64,-5 12-20,-13-1 0,-8 8-5</inkml:trace>
  <inkml:trace contextRef="#ctx0" brushRef="#br0" timeOffset="172">113 1530 374,'-8'24'177,"8"-24"-16,11 5 0,4-15-120,12 2-21,7-3-20,0-10-101,11 8-52,-6-2-4,6 7-28,-9 0 0</inkml:trace>
  <inkml:trace contextRef="#ctx0" brushRef="#br0" timeOffset="1219">835 1720 298,'34'29'169,"-23"-3"-8,2 5-12,0 9-113,8 10-20,-3 2 0,6 4-8,0-6 0,-1-3-8,3-8 0,1-4 4,-6-14-4,-6-3 0,-1-15 0,-1-9 4,-8-15-4,-5-5 0,0-8 4,0-8-4,-8-8 0,0-11 0,-5-4 5,-3-9-5,-2-5 0,-3-8 0,-5 1 0,5-1 4,-3-5-8,0 5 4,9 6 0,-4-6 0,6 13 0,5 9-5,0 1 5,3 9 0,-3 5 5,0 6-5,3 7 4,3 3 0,-4 10-4,6 8 4,0 0 0,0 16-4,6-10 4,-6 10-4,15 5 4,4 0 0,7 6 0,5-6 0,9 6 4,10-6-4,13 0 4,15-7 0,20-1-4,12-8 0,19-4 4,18-6-4,15-8 0,12 8 0,4-6 0,6 6-4,-6 3 4,1 7-4,-14 1 4,-7 5-8,-11-6 0,-13 1-8,-8 10-60,-26-21-81,-11 5-13,-13-8-19,-10-2-8</inkml:trace>
  <inkml:trace contextRef="#ctx0" brushRef="#br0" timeOffset="36859">1691 978 157,'-13'24'165,"-3"5"0,0 13-4,-7 3-60,4 26-37,-10-8-20,14 10-11,-6-2-13,15 3 0,1-8-8,5-1-8,5-7-4,3-3 0,5-5-4,8-10-8,0-6-4,-2-10-12,15 2-41,-13-18-80,5 0-8,3-11-16,-3-5-4</inkml:trace>
  <inkml:trace contextRef="#ctx0" brushRef="#br0" timeOffset="37203">2177 1115 342,'5'-55'161,"-5"31"-8,-3 14-24,-10-6-97,13 16-8,-26 10-8,5 9-4,0 10-3,-3 13-5,3 0 4,-2 13-4,7-2 0,3-3 0,5-6 0,8-4-4,2-9 0,9-10 0,2-13 0,3-8 0,2-10 0,-2-9 0,2-12 0,1-3 0,-1-6 0,-2-2 0,0 5-4,-6 3 4,-2 5 0,-3 13 0,-5 16 4,0 0 0,0 27 0,-5 7 0,0 13 4,2 6-4,-2 7 0,5 3 4,-3 6-4,3-9 0,0 3-4,0-5-4,3-8 0,-3-5-8,10-3-20,-10-13-89,3 2-36,2-12-12,3-6-5,-8-13-11</inkml:trace>
  <inkml:trace contextRef="#ctx0" brushRef="#br0" timeOffset="37687">2423 1717 249,'6'-29'141,"-1"19"-4,-5-9-40,2 1-202,9 5-32,-6-6 4,6 9-12</inkml:trace>
  <inkml:trace contextRef="#ctx0" brushRef="#br0" timeOffset="37984">2859 1086 289,'-21'-37'166,"3"29"3,-8 8-20,7 14-97,-15 7-20,10 8-3,-2-3-9,10 8-8,3 0 0,13-2-4,6-9-4,7 1 0,10 0-4,4-3 0,1 0 0,7 5-4,-4 3 4,-5 0-4,-7 8 4,-1-3-4,-10 8 4,-8-5 0,-11 0-4,-4-6 4,-4-5 0,-7-5 0,2-7 0,1-12-4,4-10 4,4-7 0,4-12 0,11-12 0,5-6 0,6-5-4,7-5 4,3-3 0,3 0 0,0 3 0,-1 5-4,-2 3-4,-2 10-12,-6-2-33,5 15-100,-13 3 0,6 10-24,-11 11-4</inkml:trace>
  <inkml:trace contextRef="#ctx0" brushRef="#br0" timeOffset="38422">3114 1018 281,'13'10'170,"-13"6"-1,-5 10-12,-6 1-81,6 17-56,-6 6 1,4 11-9,1 5-8,1-1 0,5-4-4,8-3 0,0-11 0,5-10 0,3-14 0,5-15 0,2-13 0,4-16 0,-1-8 0,0-13 0,-2-8 4,-6-3-4,-5-2 0,-8 0 0,-10 0 4,-5 5-4,-9 5 0,-4 8-4,-1 8-4,-2 3-33,13 13-108,-3 2-8,5 17-12,11-6-12</inkml:trace>
  <inkml:trace contextRef="#ctx0" brushRef="#br0" timeOffset="38765">3300 915 289,'26'-8'170,"-10"22"3,-3 7-12,11 15-97,-6 4-31,9 20-9,-6 3 0,2 14-8,-7 1-8,-3 4-4,-10-1 0,-8-7 0,-6-6-8,-5-10 0,-2-10-8,-8-17-4,5-2-44,-3-18-98,8-11-7,0-19-12,6-7-8</inkml:trace>
  <inkml:trace contextRef="#ctx0" brushRef="#br0" timeOffset="39062">3686 889 390,'0'0'181,"-13"37"-11,-5 5-9,10 18-129,-11 9-8,12 12 0,-4 9-4,11-1-8,5 3-3,6-8-9,7-10 0,6-11 0,2-11 0,6-17 0,4-1-77,-9-24-88,9-10-4,-2-21-25,1-5-7</inkml:trace>
  <inkml:trace contextRef="#ctx0" brushRef="#br0" timeOffset="40594">4027 1170 289,'6'-63'166,"-6"37"-1,-13 0-24,13 26-93,-27-6-12,12 27-8,-12 11-7,12 15-9,-4 11 0,6 10-4,0 9 0,13-1-8,8-10 0,5-3 4,5-13-4,6-13 0,5-14 0,2-18 0,3-18 0,1-16 0,-4-15 0,3-14 0,-10-8 4,-1-10-4,-12-6 0,-11 3 0,-5 9 0,-16 9 4,-6 14-8,-7 18 4,-2 13 0,-1 16-4,5 18-4,3 11-12,22 19-65,-1-4-68,8 12-4,2-4-24,11 3 0</inkml:trace>
  <inkml:trace contextRef="#ctx0" brushRef="#br0" timeOffset="41000">4363 1441 378,'8'5'177,"-8"-5"-20,0 0 0,0 0-132,-5 8-33,5-8-121,21-10-24,-8 4-21,0 1-3</inkml:trace>
  <inkml:trace contextRef="#ctx0" brushRef="#br0" timeOffset="41219">4660 1065 318,'34'-60'161,"-7"28"0,-6 1-16,13 2-121,-3-3-4,-2 14-8,-8 2 0,5 13-4,-13 3-4,1 11 4,-14 7 5,0 11-5,-6 5 4,-2 11-4,-5 2 4,0 6-4,3 2 4,-1 3-8,1 2 4,4 1-8,1-1-4,3-10-12,7 8-69,-5-13-76,0-6 0,-3-10-20,3-5-8</inkml:trace>
  <inkml:trace contextRef="#ctx0" brushRef="#br0" timeOffset="41515">4744 1331 378,'5'-35'173,"6"25"-16,2-6 0,8 6-136,5-9-13,3 3-33,5 6-124,0-1-8,1-4-16,4-1-8</inkml:trace>
  <inkml:trace contextRef="#ctx0" brushRef="#br0" timeOffset="41719">5248 881 334,'5'-13'177,"1"0"-20,9 2-4,4-15-113,7 13-23,0 2-5,6 1 0,-9-1-8,4 3-4,-6 3 0,-6 0 0,-15 5 0,0 0 0,0 10 0,-15 4 0,-9 1 4,-2 9 0,-6 2 0,1 6 8,-1 2-4,3 5 0,6-2 0,7 0 0,3 0 0,13-6-8,13 1 4,8-6-4,0 8 0,8-2 0,2 5 0,4 0 0,-9 7 0,-3-2 0,-4 3 0,-14-3 0,-2-5 0,-14-6 4,-5-10-4,-7-2 0,-6-14 0,-8-5-8,0-5-4,-10-21-24,10 5-89,-12-16-36,1-5-16,-2-6-5</inkml:trace>
  <inkml:trace contextRef="#ctx0" brushRef="#br0" timeOffset="42500">3681 453 157,'16'0'165,"-8"0"-12,5-3 4,5 3-69,-2-16-43,18 16-9,0-21-4,13 11-8,1-11-3,15 5-5,2-3-4,6 4 0,5-1-4,6 0 0,-4 0-4,1 3-4,3 0 4,-4 3-4,6-4 0,3 4 0,-3-1 0,3 1 0,2-1 4,-3 1-4,4-3 0,-4 0 0,4-3 4,-6 0-4,0-2 4,-3-1-4,-7 1 4,-6 2-4,-5 0 4,-3 6-4,-18-1 4,-2 6 0,-12 2-4,1 3 4,-5-2-4,-8-4 0,-3 6 0,0-2-4,-13 2 0,0 0-4,0 0-8,0 0-28,-5 13-89,-8-8-28,-3 0-21,-3-2 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7:44.562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282 3090 24,'0'-13'129,"0"13"3,0-10-3,-2-1-64,2 11-5,0-26-24,5 10-3,-10-7-5,10 2-4,-10-8 0,5 2-4,2-4 4,-2-1-7,-5-7-5,5 2-4,-5-5 4,5 0-8,-3-2 4,3-1-4,-2-2 0,2-3 4,-6 3-4,6 2 0,-5 0-4,8 3 4,-9-2-4,6-1 0,-2 6 4,2-6-4,0 0 0,0 1 0,0-1 0,5 0 0,-2 3 4,-1 0-4,-2-2 0,6 2 0,-6-3 0,0 6 0,0-1 0,0 4 0,0 2 0,-3-3-4,3 3 4,0 2 0,-3 1 0,3-1 0,0 9 0,0-12 0,-2 7 0,2-1 0,0 2 4,-6-4-4,6 2 0,-5 0 4,3 0-8,-4-2 8,6-1-8,-5 1 4,2 2-4,3-3 4,-2 3 0,2 1-4,-5-4 4,5 3-4,-6 0 8,6 0-4,-8-2 0,6-1 0,-1-2 4,1 0-8,-1 0 8,3 0-4,-5 0 0,7-3 4,-7 3-8,0 2 8,5-2-4,-3 3 0,3 2 0,-3-3 4,3 1-4,0 5-4,-2-3 8,2 2-8,-5 1 4,5 3 0,-3-4 0,3 4 0,-5 2 4,2 2-4,0 1 0,3 0 0,-5 2 0,5-3 0,0 6 0,-2 3 0,2-6 0,0 6 0,-3 4 0,3 6 0,-5-13 0,5 13 0,0 0 0,-11 5 0,11-5 0,-5 16 0,5-3-4,0-13 4,-3 16 0,3-16 0,0 11-4,0-11 0,0 0 0,0 0 0,0 0-4,11-11 4,-11 11 0,2-16-4,-2 16 4,0-5 0,0 5 4,0 0 0,0-16 0,0 16 0,0 0 0,-2-10-12,2 10-49,0 0-80,0 0-24,0 0 12,0 0-24</inkml:trace>
  <inkml:trace contextRef="#ctx0" brushRef="#br1" timeOffset="11422">204 63 213,'0'0'165,"0"0"-4,0 0-16,-11 0-96,16 13-21,-7-2-4,7 7-4,-5 3-4,5 8 0,-5 0-4,5 5 0,-5 0-8,8 6 4,-8-1-8,6 0 5,-6 6-1,5-6-4,-5 1 4,2-1 0,1 3-4,2-2 0,-5-4 4,3 1-4,2 2 0,-2 1 0,2-3 0,-5-1 0,5-4 0,-5-1 0,3-2 0,-3 0 0,3 0 0,-3-5 0,2-1 0,-2 1 0,6-3 4,-6 0-4,2-3 4,-2 1-4,-2-4 4,2 1-4,0 0 4,0 0 0,0-3-8,-3 3 8,3-3-8,-5 0 4,5-3 0,-6 3 0,6-2 0,0-1 0,-2 4 0,2-4 0,0 3 0,0 0 0,0 3 0,0-3 0,0 0 0,0-2 0,0-1 0,0 3 0,0 1 0,0-7 0,0 9 0,0-5 0,2-1 0,-2 6 0,0-3 0,3-2 0,-3 2 0,0-3 0,0 1 0,0-11 0,0 15 0,0-15 0,0 14 0,0-14 0,0 0 0,0 10 0,0-10 0,0 0 0,0 0 0,-8 5 0,8-5 0,0 0 0,-13 6 0,13-6 0,-8 0 0,8 0 0,-13-8-4,2-3 4,-2-2 0,0-5 0,-3-6 0,-2-2 0,-3-8 0,2 2 0,-2 3 0,3-2 0,2 5 0,0 5 0,6 2 4,-3 6-4,2 3 4,11 10 0,-10 5 0,10 8 0,0 8 0,8 8 4,5 10-4,0 1 0,5 7-4,6-5 0,0-5 0,2-3 0,-5-8 0,5-8 4,-5-2-8,-2-8 8,-3-5-4,-3-3 4,-3-11-4,1-7 4,-3-9 0,0-9 0,-1-6 0,4-6 0,2-1 0,-2-1-12,2 10-20,-8-7-81,13 16-60,-10 4-4,5 12-20,1 1-1</inkml:trace>
  <inkml:trace contextRef="#ctx0" brushRef="#br1" timeOffset="12734">651 696 342,'18'-24'189,"0"11"-24,-2-3 4,16 6-128,-3-8-17,7 2-8,1 3-8,0 0-4,0 2 0,-3 6-8,-5 0 0,-5-1-8,-3 12-12,-21-6-41,21 0-100,-21 0 0,0 0-20,0 0-4</inkml:trace>
  <inkml:trace contextRef="#ctx0" brushRef="#br1" timeOffset="13000">716 683 310,'0'44'181,"0"-17"-8,8 12-12,-8-2-117,8 13-19,3 0-5,4 5-4,-1-3-8,1 3-4,-4-2-8,-1-9-16,6 6-65,-8-15-76,-3-4-8,-5-7-16,0-9-1</inkml:trace>
  <inkml:trace contextRef="#ctx0" brushRef="#br1" timeOffset="13203">732 1111 398,'-5'-42'177,"10"26"-11,6 13-13,2-10-133,13 3-16,3 2-4,8-5-8,10 5-8,-5-5-5,6 5 1,-9-8 0,0 8 0,-10-2 4,-5 7 8,-11 3 12,-13 0 8,0 11 4,-13-1 4,-3 14 4,-7-3 1,4 10-5,-4 1 0,7 2-12,8-5 4,8-3-8,0-5 0,13-8-4,8-8 0,3-5 0,5-5 0,-6-8-4,1-3 0,-6-2 4,1-6-4,-11 1 4,-8 7-4,0 5 8,0 11-4,-16 0 4,8 11 4,3 12-8,-3 12 8,8 12-8,8 13 8,2 9-8,-2 4 4,3 8-4,-6-2 0,-2-3 8,-9-5-4,-2 0 0,-13-18 0,-2-9 0,-9-12-8,-2-11 0,-3-6-32,-10-20-77,10-3-60,-8-7-8,3-6-16,-2 2-9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9:43.1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0 450 294,'23'8'181,"-4"-14"-4,7 1-12,8-16-100,8 11-33,5-6-12,3 3-8,0 2-12,2-2-12,1 13-32,-19-5-109,-5 13-17,-11-8-11,-12 15-8</inkml:trace>
  <inkml:trace contextRef="#ctx0" brushRef="#br0" timeOffset="203">157 718 346,'0'16'185,"26"-11"-20,-2-13-4,15 0-124,14 0-49,-1-2-129,6-1-12,0 6-29,0 5 1</inkml:trace>
  <inkml:trace contextRef="#ctx0" brushRef="#br0" timeOffset="9250">1517 352 342,'50'-57'185,"-16"28"-20,5 0-4,14 10-120,-6-2-21,11 13-8,-16 8-4,2 11 0,-12 15-8,-14 11 4,-13 10-4,-13 14 0,-18 5 0,-8 10 0,-5 0 0,-3 0 0,-3-5-4,6-5 8,7-8-4,6-8 0,10-11 4,8-10 0,8-11 0,14-4 0,1-9 0,9 0-4,2-5 4,6-5 0,-1 2-8,3-2-4,3 2-12,-11-12-65,6 7-72,-6-3-8,3 1-20,-6-4-4</inkml:trace>
  <inkml:trace contextRef="#ctx0" brushRef="#br0" timeOffset="9609">2291 818 430,'29'-6'186,"-19"12"-17,-10-6-12,16 0-145,-3 5-52,-13-5-113,19 0-12,-9 0-25,6 0 9</inkml:trace>
  <inkml:trace contextRef="#ctx0" brushRef="#br0" timeOffset="9984">2714 276 390,'76'-66'177,"-29"32"-11,3-5-13,8 7-129,-8 1-12,2 10-8,-7 10 0,-6 17 0,-13 9 0,-7 17 0,-14 13 0,-5 10 0,-11 8 4,-2 8 0,-5 5-4,0 3 4,-1-6 0,3 1-8,6-3-4,-3-11-8,5 6-44,0-18-93,0-1-20,3-16-13,2-7-15</inkml:trace>
  <inkml:trace contextRef="#ctx0" brushRef="#br0" timeOffset="10250">2876 749 414,'11'-50'186,"13"32"-17,4-6-4,25 3-137,2-2-28,5-4-20,14 12-85,-6-12-56,0 9-12,-7-3-20,-3 5 3</inkml:trace>
  <inkml:trace contextRef="#ctx0" brushRef="#br0" timeOffset="10469">3682 105 426,'6'-18'194,"-1"31"-21,-5 24-4,0 10-141,-5 16-12,2 11 1,3 7-17,0 9 0,3 2 0,2-3 0,0 0 0,6-2-9,-9-21-67,14-3-89,-11-16-8,6-18-25,-11-29 1</inkml:trace>
  <inkml:trace contextRef="#ctx0" brushRef="#br0" timeOffset="11172">4241 621 334,'21'-21'185,"-13"23"-20,-8-2 0,11 37-104,-11-11-37,5 14-8,0-1-4,-2 3-8,2-2 0,0-6-4,1-3 0,-1-12 4,0-9-4,-5-10 0,13-18 0,-5-8 4,0-11-4,5-5 0,3-6 4,5 1-8,0 2 4,0 11 0,0 8 0,0 18 0,-8 13 0,0 14 0,-5 10 0,-3 10 0,-2 0 0,-3 1 0,2-6 0,-2-5 4,6-13-4,-6-16 0,0 0 4,15-21-4,-4-8 4,2-5-4,5-1 4,-2-4-4,3 7 0,2 9 0,-8 10 0,5 13 0,-7 10 0,2 14 0,-8 10 0,0 5 0,-2 3-4,-3-2 0,5-1-4,-2-12-12,10 2-52,-13-29-73,16 2-25,-3-18-11,2-10 0</inkml:trace>
  <inkml:trace contextRef="#ctx0" brushRef="#br0" timeOffset="11703">5073 0 430,'14'48'186,"-22"12"-13,-5 11-8,-1 13-141,4 8-4,5 8-4,-6 0-7,11-6-9,0-7 0,5-5 0,-2-6 0,2-16 0,3-12-17,0-17-3,5-4-12,-13-27-65,19 0-68,-4-22-4,4-1-16,2-11-4</inkml:trace>
  <inkml:trace contextRef="#ctx0" brushRef="#br0" timeOffset="11938">5525 492 398,'16'-32'190,"-29"35"-21,-11 5 0,6 18-129,-14-2-16,8 10-8,6 0 1,10 5-17,11-2 0,15 0 0,8 2 0,6-4 0,-6 1 0,0 1 0,-12 3 0,-14-6 0,-8-3 0,-11 1 0,-15-8 0,-8-11 0,8 5-81,-13-18-60,7 0-36,-2-5-17,8 2-11</inkml:trace>
  <inkml:trace contextRef="#ctx0" brushRef="#br0" timeOffset="12813">1307 1672 213,'81'5'165,"-13"-5"-8,27-2-8,20 2-125,27-6 1,31 4-5,24-9-4,26 9-4,24-6 4,21 2 0,13-1 0,21 4-8,10-2 0,11-1-8,7 6-108,1 0-46,-13 0-27,-8 6 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40:47.2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31 0 273,'0'0'174,"6"24"-9,2-3-12,2 15-93,-2 1-32,13 16-12,-5 2-3,8 16-13,-3 3 4,-5 4 0,-3 1 0,-3 3-4,-4-6 4,-6-3 0,-11-4 0,-2-11 0,-6-8-4,1-11-4,0-8-12,-9-15-97,6 0-40,0-11-16,0-2-1,0-3-23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6:14.1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664 231 285,'5'-29'174,"-5"29"-5,-13 10-8,5 19-109,-5 5-20,8 16-3,-3 13-13,3 19 0,-1 9-4,6 17-4,0 8 0,0 10-4,0 0 4,-5 5-8,3-8 0,2-2 4,-6-8-4,4-13 0,-4-11-4,6-13 4,-2-13-4,2-10 4,0-11-8,-5-11 0,5-7-12,-8-16-4,13 5-45,-18-18-100,15-9 12,-7-12-32,5-5 7</inkml:trace>
  <inkml:trace contextRef="#ctx0" brushRef="#br0" timeOffset="500">0 315 294,'0'0'177,"21"10"0,13-20-16,29 2-105,10-16-15,27 1-5,8-9-12,15 1-8,1-1-8,2-2-12,-3 8-16,-13-6-77,-2 11-64,-11 0-8,-7 5-20,-6 1-8</inkml:trace>
  <inkml:trace contextRef="#ctx0" brushRef="#br0" timeOffset="1078">1560 1192 386,'60'0'185,"-10"-6"-11,16 1-9,5-11-137,7 8-16,12-2-16,-9-6-97,3 6-60,-8-1-4,-2-2-28,-6-3-1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7:43.3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42 9 88,'-2'-10'121,"2"10"4,-13-3-16,13 3-13,0 0-27,-15 0-21,15 10-12,0-10-4,-8 16-7,8-16-5,-3 20-8,3-12-4,3 5 0,-3-13-4,10 15-4,-10-15 0,15 3 0,-15-3 0,16-8 0,-16 8 4,12-15-4,-7 7 0,0-2 0,-5-1 0,3 4 4,-3 7-4,-5-16 0,5 16 4,-10-5-4,10 5 0,-13 10 4,8 1-4,0-1 4,2 5-4,3-2 0,0 3 0,8-3 0,-3-6 0,-5-7 0,18 6 0,-18-6 0,18-13 0,-13 2 0,0-2 0,-5-2 4,0 2-4,-5 3 0,-5 2 4,-1 3-4,1 5 4,3 0-4,7 0-16,-18 5-81,18-5-56,0 10-8,0-10-4,10 8-12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8:04.9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0 237 265,'21'-22'182,"-2"15"-9,-1-7-12,21 6-109,-5-10-20,21-3-15,3-3-1,8 0-8,-1 1 0,1-4-8,-6 6 4,-5 3-12,-5 10-4,-19 3-8,-5 18-49,-7-5-92,-9 10-16,-10-2-5,0 5-3</inkml:trace>
  <inkml:trace contextRef="#ctx0" brushRef="#br0" timeOffset="328">89 271 277,'0'39'174,"0"-7"-1,8 10-16,-13 3-113,13 15-20,0 12-4,5 4-11,-3 0 3,6 11-4,0-2-4,0-1 4,-1-2-8,1-6 0,-3-5-4,-2-5-8,-1-5-13,-10-16-55,0-1-77,-5-7-16,0-2-1,-9-6-15</inkml:trace>
  <inkml:trace contextRef="#ctx0" brushRef="#br0" timeOffset="609">103 1164 402,'62'-53'186,"-28"24"-25,11 8-12,-3-8-133,8 3-16,0 10-24,-11-5-138,8 11 1,-10 2-20,-1 8-8</inkml:trace>
  <inkml:trace contextRef="#ctx0" brushRef="#br0" timeOffset="937">1070 1169 281,'0'-31'174,"-6"20"-1,-7 1-16,-2 12-89,-9-2-39,3 19-13,-5 7-4,0 11-8,-1 5 4,4 11-4,4 2 4,12 0 0,1 1-4,12-9 4,4-7-4,11-9 0,5-7 0,3-5-4,2-9-8,1-10-8,5 5-77,-9-10-72,4 0-4,-9-8-24,4-1 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8:06.4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64 362,'40'-21'181,"-14"13"-12,1-5-8,7 13-128,-3-6-17,9-2-8,-6 6-12,0-4-8,0 9-33,-18-3-116,8 0-8,-11 0-20,-13 0 0</inkml:trace>
  <inkml:trace contextRef="#ctx0" brushRef="#br0" timeOffset="204">119 238 342,'-3'29'185,"11"-13"-16,0-10-4,24 4-128,-11-12-17,8 7-12,10 0-28,-10-10-125,8 5-20,-3-11-25,0 9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8:0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0 172 390,'65'-47'181,"-28"21"-11,10 13-50,-3-14-87,11 6-13,-3 8-8,1 0-8,-4 5 0,-4 3-4,-11 5-4,-3 0-4,-5 5-4,-7-5-8,-1 8-13,-18-8-19,24 0-97,-24 0-20,7 0-12,-7 0 7</inkml:trace>
  <inkml:trace contextRef="#ctx0" brushRef="#br0" timeOffset="281">157 165 233,'-16'36'185,"11"-12"-3,5 10-17,0-2-69,10 18-67,-5 2-9,3 11-8,-3 6 0,3 4-8,0-2 0,0 5-4,-3-5 4,0-2-4,1-4-4,-4-10 4,1-7-4,-3-4 0,5-4-8,-5-11-4,0 2-25,-8-15-100,8-3-24,0-13-12,0 0-12</inkml:trace>
  <inkml:trace contextRef="#ctx0" brushRef="#br0" timeOffset="562">167 971 298,'13'-42'181,"-2"16"-4,12 8-12,-7-14-113,15 14-23,1-3-17,4 0-4,1 7-16,-1-4-20,11 13-105,-18-3-32,5 8-21,-8 0 1</inkml:trace>
  <inkml:trace contextRef="#ctx0" brushRef="#br0" timeOffset="797">933 745 338,'0'-13'181,"-15"5"-20,4 16-8,-10-8-125,3 19-7,-3 2-9,-3 8-4,4 5 0,1 8-4,1 0 0,10 5 0,5-2-8,6-8 12,5-9-8,8-4 4,5-16-8,2-8 4,1-11 0,-1-10 0,1-13 0,-3-3-8,-6-7 4,-2 2 0,-2 2 0,-9 9 0,-2 7 4,0 11 0,0 13 0,-5 18 0,5 11 0,0 16 4,0 13 0,8 13 0,-3 15-4,6 9 4,-1 0 0,1 2 0,-1 3 4,-5-6 4,-2-7 0,-3-5 0,-5-14 0,-6-8 0,-4-15 0,-1-6 5,-10-12-17,2-6 0,-2-13 0,0-8 0,0 0-25,-6-21-51,14 13-77,-13-8-24,5-2-21,-1-3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8:32.875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70 247 302,'11'-19'173,"-11"19"-4,0 0-12,16 24-109,-16-3-15,5 10-9,-2 6-12,5 10 0,-3 9-4,0 1-4,0 4 4,1 2-4,-1-3-4,-3-4 4,1-9-4,2-10 4,-5-11 0,0-2-4,0-24 4,0 0-4,-5-24 0,5-2 0,0-16 0,-3-11 0,9-7 0,2-6 0,2-2 0,6-1 0,2 12 0,1 7 0,2 13 0,0 16 0,2 13 0,1 16 0,0 15-4,-3 12 4,-3 15 0,0 5 0,-2 10 0,-3 4 0,-5-1 4,3-2-4,-6-11 4,-2-8-4,-3-13 0,5-13 0,-5-21 4,3-15-4,-3-14 0,5-8 0,-5-18 0,8-8 0,5-11 0,0 3 0,3-2-4,5 7 4,2 8 0,1 11 4,-3 18-4,5 21 4,-7 16-4,-6 16 4,-5 18-4,5 13 0,-5 5 4,-3 11 0,3 3-4,-3-1 0,3 3 0,-3-10 0,3 0-8,-3-14 0,6-2-32,-11-21-73,13 3-52,-8-19-16,6-8-4,-1-13-13</inkml:trace>
  <inkml:trace contextRef="#ctx0" brushRef="#br0" timeOffset="859">1348 483 273,'10'-58'174,"-10"29"-1,-2 6-8,-17-9-105,14 19-19,-16-3-17,2 11-4,-7 8-8,0 12 0,-6 9-4,1 13-4,2 10 4,0 11-4,3 2 0,7 9 0,6-4 0,5 4 0,8-6-4,8-8 4,5-5-4,6-11 0,2-10-4,2-13 4,6-16 0,-2-8 0,-1-16 0,5-12 0,1-17 0,-6-10 0,3-11-4,-8 1 4,-2-6-4,-6 3 0,-3 10 4,-5 11 0,-5 13-4,-7 18 4,7 24 4,-14 6 0,7 20 0,1 16-4,6 8 8,0 5-4,8 3 4,3 2-4,2 1-4,0-9 9,8-2-9,-8-5 0,8-6-13,-5-5-3,10 1-12,-18-20-44,18 9-69,-10-14-29,8-4-23,-11-12 0</inkml:trace>
  <inkml:trace contextRef="#ctx0" brushRef="#br0" timeOffset="1390">1878 743 310,'24'-29'189,"-13"16"-20,-11 0 0,0 13-100,-11-5-37,1 10-12,-6 6-8,0 7-4,-5 8 0,0 6-4,3 2 0,2 5-4,3 1 4,7-4-4,6-1 0,6-9 4,4 0-8,6-7 4,2-1-4,3-8-8,8 1-20,-10-16-85,12 5-48,-4-11-16,7 1-8,-5-9-5</inkml:trace>
  <inkml:trace contextRef="#ctx0" brushRef="#br1" timeOffset="7640">-3 1287 209,'0'0'169,"0"0"8,0-10-12,5-19-72,14 8-41,-9-24-19,16-5-9,1-18 0,20-8-12,-5-16-4,13 0-4,0-6 4,6 1-8,4 0 4,4 5-8,-1 5 0,-5 8 0,0 16-8,-8 0-36,6 19-113,-22 4-13,-2 17-11,-16 2-12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8:34.6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0 126 354,'34'-37'193,"-11"19"-20,1-3-7,8 15-114,-4-12-24,7 7-20,-7 1-8,1 5-8,-2 5-24,-17 0-89,3 13-48,-13 3-12,0 10-9</inkml:trace>
  <inkml:trace contextRef="#ctx0" brushRef="#br0" timeOffset="172">105 320 394,'-29'34'194,"29"-34"-21,0 13-4,8-15-133,13-4-20,5 1-20,3-8-24,15 5-117,-12-2-24,7 10-12,-2-3-17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8:35.281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0 472 318,'6'-8'181,"9"21"-12,-9 13-8,1 21-112,-1 0-17,2 14-20,-1 12-4,1-2 0,-2-3 0,1-5-4,1-13 0,-2-11 0,1-13 0,1-18 4,-2-18-12,1-19 4,1-16-4,3-15 4,2-11-4,0-10 4,5-6 0,1 9-4,7 7 8,-2 13-4,2 16 4,0 21-4,0 21 0,-2 21 4,-3 19 0,-5 12 0,-6 14-4,-2 4 0,-5 4 4,-3-6 0,2-5 4,-7-16-4,5-13 0,-3-15 0,3-19 0,0-21 0,3-19-4,5-10 0,5-12-4,5-9 4,-2 0-4,8 0 0,2 14 4,3 4 0,-3 19 0,-5 18 4,8 16-4,-11 21 4,-2 21-4,-11 8 8,3 8-8,-3 12 9,-5 4-9,0-1 0,8-7 0,0-6 0,3-10-13,-1-16-27,14 3-61,-14-19-56,11-7-16,-5-11-16,2 0-8</inkml:trace>
  <inkml:trace contextRef="#ctx0" brushRef="#br0" timeOffset="609">1181 595 366,'39'-95'177,"-28"53"-16,-1 22-32,-10-15-89,0 25-3,-10-1-5,-1 14-16,-7 10 0,0 16-4,-1 8-4,4 13-4,-1 7 0,3 9 0,2 7 0,9 1 9,2-4-13,2-4 0,9-11 0,2-13 0,3-13 0,5-19 0,2-20 0,-2-14 0,5-15 0,-5-11-9,-2-10-3,-6-6 4,-3 3 0,-4 6 0,-6 9 8,0 12-4,0 15 4,0 21 0,0 8 0,5 31 4,0 21 8,8 19-4,3 18 4,2 21 1,1 13-13,-1 5 0,-5 1 0,-2-4 0,-6-12 0,-5-11 0,-8-18 0,-5-16 0,-8-21 0,-5-8 0,-6-21 0,-5-2 0,-2-19 0,0-5 0,-1-5 0,1-21 0,13 2-29,-19-23-92,19-3-64,-3-10 0,8-3-24,-3-11-9</inkml:trace>
  <inkml:trace contextRef="#ctx0" brushRef="#br1" timeOffset="6125">108 1523 281,'13'-37'174,"-5"0"-5,10-4-8,-10-22-101,26 0-19,0-19-13,8 1-8,6-16-8,4 0 0,3-5-4,5 0-4,-7 2 0,-3 3 0,-3 8 0,-5 8-4,3 7-4,-11 6-4,2 16-24,-15-1-105,11 11-32,-11 6-16,0 7-9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8:46.7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396 96 241,'0'-39'157,"-8"20"8,-8 1-16,5 13-92,-17-9-17,-1 14-12,-8 6-8,0 10-8,-5 5-3,2 13-1,1 5 0,2 14-4,6 2 0,7 5 0,8 3 0,14 1-4,2-4 4,10-2-4,8-8 0,9 0 0,4-19-4,6-2 4,5-13 0,0-11 0,3-15-4,-6-14 4,-2-13 0,0-15-4,-5-9 4,-9-12-4,-4-1 4,-3-5 0,-14 8 0,6 13 0,-8 16 0,-8 13 8,8 29-4,-16 14 4,8 20 4,3 18 0,0 11 0,5 14-4,5-1 0,0 3-4,6-6 4,7-7-12,1-8-4,-1-14-24,14-4-105,-9-14-24,4-5-16,-4-10-5</inkml:trace>
  <inkml:trace contextRef="#ctx0" brushRef="#br0" timeOffset="516">1024 506 277,'19'-34'174,"-19"34"-5,-14-8-12,-1 27-73,-12-1-43,6 13-9,-5 4-16,8 4 0,-1 3-8,9 0 0,2-5-4,10-3 0,9-10 0,5-3-8,10-8-4,-2-8-12,10 6-81,-5-11-60,5 0 0,-2-6-24,7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8:47.5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0 151 394,'21'-11'181,"-2"6"-11,-1-11-13,14 8-121,-3-10-8,6-1-16,-1 3-4,1 0-12,-1 8-16,-5-10-73,0 13-68,-8-6-4,-5 11-16,-16 0-12</inkml:trace>
  <inkml:trace contextRef="#ctx0" brushRef="#br0" timeOffset="188">172 306 439,'-18'43'177,"18"-43"-12,5 13-8,3-16-137,13-5-28,19 0-113,-6-5-36,1 8-12,4-6-12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8:48.1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357 66 374,'-21'-53'173,"3"37"-16,-6 8 4,1 21-116,-14 6-21,4 18 0,-4 7-12,9 12 0,2 4-4,10 6-4,8-5 0,8-4-4,11-12 0,7-8 0,8-13 4,2-11-8,6-13 4,0-19 0,0-7 0,-3-11 0,-5-7-4,-3-9 4,-7-2-4,-5 2 0,-4 3 4,-7 5-4,-7 11 4,1 13-4,6 21 4,0 0 0,-8 34 0,14 11 0,2 15 0,7 17 4,6 15-4,2 11 0,3 10 0,3-8 0,-6 3 0,-4-8 4,-9-13 0,-10-8 0,-8-19 0,-10-12 0,-18-17 0,-9-10 0,-4-8 0,-3-10-8,-3-3-4,-2-8-8,8 8-44,-11-16-73,18 11-36,0 2-12,11 6-13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6:15.7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0 155 277,'26'-13'170,"1"8"-1,15-3-12,11 3-85,13-11-44,16 3-11,7-6-1,4 9-8,-3-9-4,-6 6-8,-7 3-8,-17-1-12,-4 11-37,-22-5-96,-5 5-4,-18-8-16,-11 8-5</inkml:trace>
  <inkml:trace contextRef="#ctx0" brushRef="#br0" timeOffset="297">219 61 322,'-21'86'177,"8"-31"-16,5 11-4,-5 0-121,13 20-11,-8 4-1,8 12-8,-5-2 0,5 10-4,0-2-4,0 2 0,0 6 0,-6-6-4,4-5 0,-1-8-4,-8-5-4,6-8 0,-3-8-8,0-20-28,8-9-113,-5-21-12,5-10-29,0-16 5</inkml:trace>
  <inkml:trace contextRef="#ctx0" brushRef="#br0" timeOffset="578">85 1187 394,'39'-42'189,"-5"27"-23,3-4-5,19 3-141,2 1-12,11 4-12,4 11-20,-9-10-65,10 20-72,-6 1-8,1 2-20,-8 0 7</inkml:trace>
  <inkml:trace contextRef="#ctx0" brushRef="#br0" timeOffset="734">1006 1166 253,'-58'21'169,"21"-2"1,-5 2-13,5 18-81,0-7-52,13 7-4,3 0-3,13 3-5,8-2-4,13-6-4,8-10 0,8-6 0,6-10-4,4-16 0,3-10-4,1-11-4,-4-5 4,-7-8-4,-8 0 0,-6 0 4,-7 10 4,-11 11 4,-6 10 0,6 11 8,-18 22 0,13 14 0,-1 19 0,6 14 0,0 10-4,11 15 0,-1 3-4,-2 16 0,0-3 0,-2 1 0,-14-4 0,-6-7-4,-7-8 4,-10-13-4,-9-11 0,-7-18 0,-6-16-4,0-21-12,3-13-12,-11-28-81,11-7-60,-5-20-8,2-3-21,-3-7-11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8:51.2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0 533 342,'18'26'177,"-13"6"-16,6 10-8,-3 5-129,8 16-3,-3 5-9,5 8-4,-2 3-4,5-6-4,0-2-4,0-8 4,0-7 0,0-17 0,-2-10 0,-1-16 0,1-13 4,-4-13 0,-1-16 4,1-13-4,-7-16 4,3-8 0,-3-7 0,0-3 0,-3 0 0,-2 2-4,2 9-8,-5-1-12,8 19-16,-14-1-125,14 14-4,-2 0-29,2 13 5</inkml:trace>
  <inkml:trace contextRef="#ctx0" brushRef="#br0" timeOffset="391">518 147 402,'16'-40'173,"-3"12"-3,14 7-25,-6-6-121,8 6-12,2 11-8,-7 10-4,3 10 0,-9 14-4,-10 7 0,-8 14 0,-3 8 0,-10-1 0,0-2 4,-3 0 4,3-8 0,5-5 0,3-11 0,10-8 4,3-10-4,10-8 0,3-2-8,6-12-12,7 12-61,-5-11-80,5 5-4,-10-3-20,5 11-8</inkml:trace>
  <inkml:trace contextRef="#ctx0" brushRef="#br0" timeOffset="860">47 1507 310,'13'26'189,"11"-26"-12,7-10-12,17 4-112,2-28-29,18 3-8,6-6-8,3-2-12,2 7-20,-8-2-105,-3 13-32,-10 5-20,0 11-5</inkml:trace>
  <inkml:trace contextRef="#ctx0" brushRef="#br0" timeOffset="1250">345 1885 302,'15'45'177,"-4"-9"-4,-3 4-16,5 10-125,-2-1-16,2-1-8,-5-9 5,0-7-9,-3-9 4,-3-12-4,-2-11 4,-2-13-4,-3-11 4,5-8 4,-3-10-8,3-5 4,5-5 0,6-1 0,5 3-4,2 0 0,6 6-4,7 2-4,4 8-12,-4-3-48,17 13-102,-12 3-3,7 11-20,-4-1-8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8:53.0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0 133 374,'23'-27'181,"-10"11"-8,13 3-11,-5-5-134,16 2-16,-1 2-16,-5-7-65,11 16-96,-8 0 0,2 5-24,-9 5-5</inkml:trace>
  <inkml:trace contextRef="#ctx0" brushRef="#br0" timeOffset="204">107 300 366,'-6'26'181,"19"-18"-16,8-8-8,11 0-144,9 5-38,4-10-128,7 0-4,-3-3-24,6 3-8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38:53.5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316 41 310,'5'-34'181,"-5"34"-16,-13-8-12,5 27-113,-16-1-16,2 19-3,-4 7-9,2 14-4,0 0 0,5 5 0,6-3-8,7 0 4,12-15 0,10-11-4,2-10 0,6-19-4,6-8 4,2-15-4,0-11 0,-6-10-4,-2-3 4,-5-5-4,-6 2 4,-5 3-4,-8 3 4,0 12 0,-8 14 4,8 13 0,-10 8 4,10 18 0,0 14 0,10 12 4,6 16-8,6 8 8,4 14-4,4 7-4,2 5 0,-3 6 4,-5-1-4,-3-2 8,-13-5 0,-8-11-8,-16-10 8,-8-11 0,-10-13 0,-12-10-4,-7-16 4,-6-14-8,-5-12 0,3-11 0,0-8-4,5-10-8,16 5-81,-3-10-72,19-1-8,8-2-28,16 3-1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44:27.2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184 14 68,'0'18'145,"-6"-7"-8,6 7 0,-5 1-57,-9-3-35,12 10-13,-6-5-8,2 6-8,-10-9 4,6 14 0,-4-9-7,-2 6-5,3 0 0,-1 0 0,-7-5-8,13 0 0,-6-3-8,1-11-25,13 4-99,-8-6-26,8-8 13,0 0-16</inkml:trace>
  <inkml:trace contextRef="#ctx0" brushRef="#br0" timeOffset="453">205-2 213,'11'8'161,"0"-3"-4,-1-2-16,1-3-85,8 5-19,-3-5-21,6 8-4,-1-8-4,1 3 0,-4-3-4,-2 5 0,1-5 0,-4 5 0,-5-5 0,-8 0 0,14 6-4,-14-6 0,0 0 4,5 15-4,-5-15 0,-3 16 0,-5-3 0,0 3 0,0 0 0,-5 3 0,-1-1 0,1 0 0,-1 9-4,1-3 4,2-1 0,0 4-4,1-1 4,2-2-4,0-1 0,-1-4 0,4-1 0,0-2 0,2-5 0,-2-1 0,5-10 0,-3 16 4,3-16-4,-11 11 4,11-11 4,0 0-4,-13 10 0,13-10 0,0 0 4,0 0-4,-11 11 0,11-11 0,0 0 0,0 0 0,0 0 0,0 0 0,-5 0 0,5 0 0,-14-6-4,14 6 4,-13-10 0,13 10 0,-16-16-4,2 6 4,1 2 0,-1 0 0,-2 2 0,3-4 0,-6 5 0,6-1 0,5 1 4,8 5-4,-14-8 0,14 8 0,0 0 0,0 0 0,14-2 0,-6 2 0,5-3 0,6-2 0,-6-1 4,9-4-4,-3-6 0,2-5-4,-2-3 4,2-5 0,-7 0 0,5-2-4,-3-1 4,0 0-4,-5 3 0,-1 6 0,1 1 4,-6 4 0,1 7-4,-6 11 4,0 0 0,0 0-4,-8 11 4,0 7 0,-6 4 0,1 1 0,-3 6 0,0 6 0,-6-6 0,9-3 0,-1-2 0,6-3 0,0-8 0,8-13 0,0 8 0,0-8 0,8-13 0,0-1 0,6-4 0,-1-3-4,1-5 4,2-1-4,0 1 0,0 2 0,-3-2 0,-2 7 4,0 6-4,-11 13 4,0 0 0,0 0 4,-8 24-4,-6 0 0,1 5 4,-3 2-4,0 1 0,0-3 0,5-5 0,0-6 4,3-5-4,8-13 0,0 0 4,0 0-4,-3-16 0,6-2 4,0-6-4,2-2 0,3-1 4,-5-2-4,5 0 0,-3 6 0,1-1 0,-6 11 0,0 13 0,0 0 0,-8 18 0,-6 6 0,1 10 0,-3 1 4,2 1-4,1-4 0,2-3 0,6-8 4,2-8 0,3-13 4,0 0-4,13-18 0,1-3 0,-1-3 0,1-2 0,-1-3 0,3 8 0,-5 5 0,-8 5 0,-3 11 4,-8 16-4,2 5 4,-7 8-4,5 3 4,0-1-12,2-4-8,12 4-68,-1-12-69,3-6-8,-8-13-13,13 8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44:29.7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1381-9 213,'8'0'153,"-8"0"-4,-5 21-36,5-2-61,-19-1-8,14 6-19,-8 0-9,3 7 0,-6 1-4,5-1-4,-2 6 0,0-5-4,0-6-4,0 3 4,5-5-8,-3-6 0,4-5-8,7-13-12,-3 16-37,3-16-80,0 0-12,5-16-4,0 0-8</inkml:trace>
  <inkml:trace contextRef="#ctx0" brushRef="#br0" timeOffset="344">1415 23 229,'11'-3'157,"2"3"4,-3 8-28,-10-8-68,21 8-25,-21-8-12,21 16-4,-7-8-12,1 2-4,-2 1 0,1-1 0,-1 1-8,-3-1 5,1-4-1,-11-6-4,15 10 4,-15-10-4,0 0 0,0 0 4,0 0-4,0 11 0,0-11 0,-21 8 0,11-3 0,-1 3 0,-2 2 0,0 3 0,0 3 0,0 0 0,2 8 0,-2-3 0,3 0 0,2 5 4,-5-5-8,5 0 8,-3-5-8,4 2 8,-1-2-4,2-3 0,-1-2 0,1-1-4,4 1 4,2-11 0,-8 16 0,8-16 0,-5 13-4,5-13 4,0 0 0,-14 5 0,14-5-4,-10-3 4,10 3 0,-13-10 4,13 10-4,-19-16 0,9 8 0,-1-5 0,4 2 0,-1-4 0,5 1 0,-2-1 0,5 2 0,0-3 0,8 0 0,-3 3-4,5 0 4,1 2 0,-1-2 0,1 3 0,2 2 0,0-3 0,0 3 0,3-2 0,-3-1 0,0 1 0,-2-1 0,-1 1 0,-10 10 0,11-19 0,-11 19 0,0 0 0,-8-5 0,-3 13 0,1 2 0,2 1 0,-2-1 0,-1 1 0,3 2 0,8-13 0,-5 11 0,5-11 0,5-8 0,6-3 0,-1-5 0,3-5 0,0-2 0,3-1 0,-3 0 0,0 6 0,-2 5 0,-11 13 0,0 0 0,0 0 0,0 13-4,-8 11 8,-2 7-8,-6 3 8,3-2-4,2 5 0,1-8 0,2-6 0,3-7 0,-1-5 0,6-11 0,0 0 0,11-16 0,-3-3 0,0-7 0,2 2-4,1-7 4,2 2 0,0-3-5,-3 6 5,-2 8 0,-3 7 0,-5 11-4,0 0 4,0 29 0,-10 0 0,-3 8 0,0 0 0,2-3 0,1-8 4,2 3-8,5-16 4,3-13 4,0 0-4,16-16 0,-6-5 0,4-5 0,1-3 0,-2-2 0,-2 4 0,-1 9 5,-4 7-1,-6 11-4,-3 16 4,-5 3-8,-5 7-13,8 11-83,-6-8-49,3-6-16,6-10-9,2-13-11</inkml:trace>
  <inkml:trace contextRef="#ctx0" brushRef="#br0" timeOffset="33047">315 115 64,'0'-8'149,"0"8"0,0 0-8,0 0-44,0 11-45,0-11-20,0 10-8,0-10-4,-2 21 1,-1-8-5,3 3 0,0 0-4,0 5 0,-8 0-4,8 3 0,0-1-4,0 1 0,0 2-4,0-2 0,-8 2 0,8 1 4,0 1-4,0-1 0,-2-1 0,-1 6-4,-2-3 4,2-1 0,3 1 0,-8 3 0,6 0 0,2-1 4,-3 6-4,0 0 0,3 2 0,0 3 0,0 0 0,0 3 0,3-3-4,5 3 4,-5 0-4,-1-1 4,3-2-4,-2-2 0,2 4 4,1-1 0,-4-1 0,1 0 0,-3 0 0,0 0 0,2 0 0,-2 0 0,0 0 0,0-5 4,0 5-4,0-5 0,0-3 0,0 3-4,0-3 8,0 3-12,0-3 12,0 3-12,0 0 8,0 2-4,0 1 4,0-4 4,-5 4-8,5-1 8,-2-2-4,2 3 0,-3-4 0,0-1 0,3 4 0,0 0 4,-5-2-4,5 3 0,-8-4 0,8 4 0,0-1 0,0 1 0,0-1 0,0-2-4,-2 3 4,2-4 0,0 1 0,0 3 0,-6-4 0,6-1 0,0-1 0,-5 0 4,5 0-8,0 0 4,0-2 0,-3 2-4,3-5 0,3 5 0,-6-5 4,3 3-4,0-6 4,-5 0 0,5 6 0,0-6 0,-5-2 0,5 2 0,0 0 0,-3 1 0,3-1 0,-5 0 0,5 1 0,-3-1 0,3-2 0,0 2 0,0-2 0,0-1 0,0-2 0,0 0 0,0 0-4,0 3 0,0-3 4,0-3-4,0 4 4,0-4-8,0 0 8,0 1-4,0-3 4,0-1-4,0-2 4,0 1 0,0 1 0,0-1 0,-2 1 0,2 1 0,0 0 0,0-6 0,0 6-4,0-3 4,0-2 0,0-1-4,0-4 4,0 4 0,0 3-4,0-13 4,0 16 0,0-5 0,0-11 0,0 15 0,0-15 0,0 11-4,0-11 4,0 0 0,0 0 0,0 0 0,0 0 0,-5 10 0,5-10 0,0 0 0,-6 11-4,6-11 4,0 0-4,0 0 0,0 0 4,0 0-4,-10-13-1,7 0 5,-2-6-4,-3-2 4,0-5 0,-2-8-4,-1 0 4,1-3 0,-4-3-8,1-2 16,0 5-8,-3-2 0,3 5 0,-2 5 4,1 0 0,1 8-4,0 2 5,3 1-5,-3 2 4,7 0 4,1-2-4,0 8 4,2-4 0,3 14 0,0-13 4,0 13-4,3 11 0,2 5-4,3 2 0,0 6 0,5 5 0,3 7-4,-1 1-4,1 5 4,0-2-4,0 2 4,-1-3 0,-1-5-4,-4-5 4,-2-5 0,0-8 0,0-6 4,-8-10 0,10-8 0,-2-2 4,0-11-4,3 2 4,2-7-4,0-5 0,5-6 4,3-5 0,-2-3-4,2-8-4,2-2-4,3 3-20,-10-12-64,8 17-73,-8 2-21,-6 11 1,-2 5-16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47:18.45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4215 80,'0'0'149,"0"0"-4,0 0 0,-7-11-64,7 11-21,0 0-28,7-11-12,-7 4 1,0 7-9,8-16 0,-8 16-4,13-21-4,-13 21 4,8-16-4,-2 3 0,1 5 0,1-5-4,3-3 0,2 0 4,3-5-4,-1 0 4,1 3-8,0-3 8,0 5-4,-3-8 0,0 3 0,0 0 0,0 0 0,-2-3-4,2-2 8,3-3-8,-1-2 8,4-4-8,-1-2 8,3 1-8,3-4 8,-1-2-8,1 3 8,-3-6-8,3 5 4,-1-2 0,-2 3-4,3-1 4,-6 4 0,3-4 0,-2 3 0,4 0 0,-2-2 0,0-3-4,5 0 4,1 0 0,-1 0 0,3-1 0,-6 4 0,1-3-4,2 10 4,-2-7 0,0-1 0,-1 4 0,-2-4 0,3-2 0,0-3 0,-1-2 0,3 0 4,1-3-8,-1 0 8,3-3-4,-3 3 0,0 0 0,1-5 0,1 7 0,1 1-4,-2 2 4,-1-5 0,5 6 0,3-6-4,-5 0 0,3-3 8,2 0-8,0 1 8,0-1-4,0-2 0,-2 0 0,-1 5-4,-2-3 4,3 6-4,-1 2 4,-2-2-4,-3 2 4,3 0 0,-3 3-4,1-5 4,2 7 0,-6-5 4,4 3-4,4-2 4,-5 4-4,8-2 0,-5 3 4,3-3-8,-3 5 0,0 0 4,-3 3-4,-3 2 0,-2 0 4,-2-2-4,-1 8 0,-5 0 4,0 2 0,3 0 4,-3-2-4,0 0 0,3 2 0,-3 3 0,0 0 0,-2 2 0,-1 4 0,1-1 0,-1 3 4,1 2-4,2-2 0,-2 0 0,-1 5 0,-5-2 4,8 2-4,-13 8 0,8-11 0,-8 11 0,0 0 0,11-10 0,-11 10 4,0 0-4,0 0 0,2-14 0,-2 14 0,3-7 4,-3 7-4,8-14 4,-8 14 0,0 0-4,8-8 4,-8 8 0,0 0-4,5-15 4,-5 15 0,8-8-4,-8 8 0,10-16 4,-10 16-4,11-13 0,-11 13 4,8-11-8,-8 11 8,0-10-8,0 10 4,0-11-4,0 11 8,0 0-8,-3-10 4,3 10 0,0 0 4,-10-5-4,10 5 0,-13 0 0,13 0 0,-11 5 8,1 0-12,-4 0 12,1 1-12,0 4 8,-3 1-4,-5-1 4,0 3-8,-7 3 4,1 0 4,1 0-4,2-1 4,1 1 0,2-3 0,2-2 0,4-3 4,2-6-4,13-2 0,-14 3 0,14-3 0,0 0 0,14-13 0,-1 0-4,8-3 4,2 0-4,9-5 4,2 0-8,5-5 8,-2 2-4,5 0 0,-5 1 0,-3 10 0,-5-6 0,-6 9-4,-4 4 8,-3 9-4,-9 8 9,-4 7-1,-3 3 0,0 5 0,-5 6 4,-3 2 0,0 0-4,5 0-32,3 6 4,-5-3-5,3-3-3,2-34-12,0 0 40,2 63-89,6-31-76,-8-1-28,0-2 32,0 0-4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47:21.0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42 160 245,'29'-14'173,"-5"4"5,0-3-25,8 5-81,-3-5-44,13 0-12,1-3 1,5 3-13,-1 0 0,4 0-4,-4 2 0,-2 1-4,-5 2-4,-5 3-13,-4 10-19,-20-5-113,2 3 0,-13-3-24,0 10-4</inkml:trace>
  <inkml:trace contextRef="#ctx0" brushRef="#br0" timeOffset="297">135 162 257,'-13'26'165,"10"-7"1,-5 4-17,8 14-101,-18-5-16,15 15-8,-10 0-12,7 5 4,1-2-7,0 3-5,5-6 0,5 0 0,-2-5-4,5-8 0,0-2-8,-3-9-13,8-2-116,-7-5-20,-6-16-12,0 0 0</inkml:trace>
  <inkml:trace contextRef="#ctx0" brushRef="#br0" timeOffset="562">0 542 338,'21'-28'181,"-5"7"-24,10 7 0,1-6-125,7 9-15,1-2-9,5 2-12,5 9-17,-11-3-43,6 10-93,-8-3-12,2 6-4,-10 0-5</inkml:trace>
  <inkml:trace contextRef="#ctx0" brushRef="#br0" timeOffset="797">458 750 249,'0'0'157,"0"0"8,8-11-24,3 3-88,-6-18-21,8 2-20,-2-10 4,5 0-8,-3-8 0,6 6-4,-6-1 4,3 8-4,-6 5 4,4 11-8,-14 13 4,16 13 0,-14 14-4,4 4 0,-1 8 0,0 6 5,0 2-10,3-2 10,0-3-1,3-8-4,2-8 8,3-5-4,-3-13 0,3-8 4,0-16-4,0-5 0,-3-16-4,3-2 8,-3-8-8,-2-3 0,0 3 4,-3 0-8,0 5 4,-6 5-24,11 16-105,-13 0-28,6 11-16,-6 10-13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47:48.7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12 96,'32'-8'149,"-19"6"-12,5 2 0,1 0-68,-9-3-37,6 3-20,-5 0-32,-1 0-105,1 0-12,2 0-4,-3 0-4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51:17.2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736-2 161,'11'8'145,"-11"-8"4,16 13-37,-16-13-43,0 0-25,0 0-12,0 13 1,0-13-13,0 0-4,-13 3-4,13-3-4,-14 5 0,14-5-4,-21 5 0,8 1 0,-8-6-4,0 2 0,-8-2 0,-3 3 0,-2-3 0,-8 0 0,-3 5 0,-2-2 0,-3-3 0,2 5 0,1-5 4,2 5-4,0-5 4,6 0 0,4 0 0,6 0 0,3 0 0,5 0-4,5 3 0,3-3 4,5 3-4,8-3 4,-8 10-4,8-10 0,0 16 0,0-5 0,3 2 0,-1 5 0,4 3 0,-4 8 0,1 0 0,-1 6 4,6 7-4,-8 0 0,8 3 0,-10 0 4,2 2-4,0-5 0,0 0 4,0-5-4,0-2 0,0-9-4,0 0-4,0-10-16,10 5-68,-5-13-57,-5-8-21,11 13 1,-11-13-20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18:23:19.6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0 418,'46'37'194,"-30"-11"-21,-10-5-8,-12 3-157,12-3-8,2-5-4,0-3-8,-3 0-8,6 5-117,-5-4-24,-6 7-20,-6 5-13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27:01.250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7F7F7F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3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930 3038 32,'0'0'133,"0"0"12,0 0-25,-14-16-11,14 16-32,-10-8-25,10 8-16,0 0-7,-8 0-9,8 0-8,-10 0-4,10 0 0,-8 16-8,5-6 4,3 1-4,0 2 0,0 0 4,0-2-4,3-1 0,5 1 0,-8-11 0,13 8 4,-5-8-4,-8 0 0,21-16 0,-14 3 0,1-3 0,0 0 0,-3-2 0,1-1 0,-4 4 0,-2-1 0,-8 5 4,3 4-8,-8 4 8,3 3-4,-1 5 0,-2 8 4,5 3-4,0 2 4,3 3-4,5 3 0,0-6-4,8 4-20,-6-4-113,9-10-12,-1 2-4,4-4-16</inkml:trace>
  <inkml:trace contextRef="#ctx0" brushRef="#br0" timeOffset="937">930 3075 136,'0'0'145,"0"0"0,-8 10-24,8-10-36,0 21-37,-6-8-20,6 11 1,-2 0-13,2 4-4,0-1 0,0 7-4,0 0 0,0 3 0,0-3-4,2 5 0,-2-2-4,6 3 4,-6-4-4,8 4 0,-8-1 4,0-5-8,0 3 4,5-3 0,-8 0 0,3 1-4,0-4 4,0 3 4,0-2-8,0-1 8,0 6-4,-2-5 0,2-1 0,0 3 0,-3 0 0,3 1 4,-8-4-4,8 1 0,-3-1 0,1-2 0,2 0 0,-5 2 0,5-2 0,-3 0-4,3 0 4,0 3 0,-3-1 0,3 1 0,0 2-4,0 3 8,-2-3-4,2 3 4,0 5-4,-3-3 4,0-2 0,3 0 0,-2-1-4,4 1 4,-7-3-8,5 0 4,-2 1-4,2-1 4,0-3-4,-6 1 0,6-1 4,0-2 0,-2-3 0,2 1 0,0-4 0,0 4 4,0-4-4,0 1 0,-6 2 0,6-2 4,0 2-4,-2-7 0,-1 2 0,3 0 0,0 2 0,-2-2 0,2-2 0,0 2 0,0 0 0,0 0 4,0-3-4,0 0 0,0 1 0,0-1 0,2-2 0,-2 0 0,0-3-4,0 0 4,0 0 0,0 3-4,0-6 4,0 1-4,0 2 4,0-2-4,0-4 4,0 7-4,0-14 4,-5 13 4,5-13-4,0 10 0,0-10 0,0 0 0,0 8 0,0-8 0,0 0-4,-3 13 4,3-13-8,0 8 4,0-8-12,0 0-12,0 0-101,0 0-28,0 0-12,0-21 3</inkml:trace>
  <inkml:trace contextRef="#ctx0" brushRef="#br0" timeOffset="2312">617 5683 72,'0'0'161,"-5"-10"4,5 10-4,-5-11-64,5 11-29,10 0-27,3 6-9,3-6-8,8 5-8,2-5-4,5 5 0,4-5-8,1 5 4,-2-5-3,1 0-1,-4 3-4,-5 0-4,1-3 4,-6 5-5,-3-3 5,-5 1-8,0 2 0,-2-5-8,-3 6-12,-8-17-40,0 11-89,0 0-9,0-16-11,0 16 4</inkml:trace>
  <inkml:trace contextRef="#ctx0" brushRef="#br0" timeOffset="2843">599 5699 108,'0'0'157,"-3"18"4,3-4-4,0-14-92,5 28-21,-5-9-12,6 10-11,-6-6-9,5 9 0,-8-3-4,9 5-4,-6-2 0,0-1 0,0 3 0,0-2 0,0-6-4,0 6 4,0-17 4,0 6-4,0-5 4,2-5 0,-2-11 0,0 0 0,0 0-4,0 0 4,0 0-4,11-6 0,-1 1 0,6 2 0,2-4 1,11 4-1,0-2 0,3-1-4,-1 4 4,1-1-4,2-2 4,-3 0-4,1 2 4,-6-2-4,0 2 0,0-2 4,-2 2-4,-3-2 0,0 5 0,-5-5 0,2 5 4,-5-3-4,0 0 0,1 3 0,-4-7 0,-10 7 0,13-6 0,-13 6 0,5-10 0,-5 10 0,-5-16 0,0 8 4,-3-5-4,3-3 0,-8-2 0,5-3 0,-3-5 0,1 2-4,-3-2 4,5-1 0,-3 1 0,3 3 0,3 2 0,-3 0 0,8 2 0,-5 6-4,5 0 4,0 5 0,0 8 0,0-13 0,0 13 0,0 0 0,0 0 0,0 0 0,0 0 0,0 0 0,0 0 0,0 0 0,0 0 0,0 0 0,0 0 0,-8 0-4,8 0 0,-16 0 0,16 0 0,-18 0-9,18 0-19,-21 0-64,21 0-66,-21 10-15,21-10-4,-18 13-8</inkml:trace>
  <inkml:trace contextRef="#ctx0" brushRef="#br0" timeOffset="3875">657 5746 48,'10'-5'149,"-10"5"4,0 0 0,0 18-73,-10-10-39,10 8-9,-8-3-8,8 3-4,-8-5-8,8-1 4,0-10-7,-8 11-5,8-11 0,0 0-4,0-16 0,3 0 0,2 0 4,0-7-8,-2 7 8,2 0-4,-2 6 0,-3 10 0,0 0 0,0 10 0,0 8 0,-3 9 4,-2 4-4,2 3 0,-5-5 4,8 3 0,-2-8 0,2-3 0,0-6 0,0-15 0,10 6 0,-2-17-4,2-5 4,-2-7-4,5-6 0,3-3 4,-3 1-4,-2 4 4,-1 4 0,-2 7 0,-8 16 4,0 0-4,3 16 0,-6 7-4,-2 9 4,0 2 0,-3 3-4,5 0 0,-2-6 0,5-5 0,0-5 0,5-13 0,-5-8 0,11-5 0,-3-8 0,-1-13 0,1-3 4,0-5-8,3-1 8,-1 4-4,-2 2 0,-3 8 0,-2 8 0,-3 13 0,0 0 4,0 29-4,-3 0 0,-5 5 0,3 5 0,3 3 4,2-5-4,-3-5 0,3-6 0,3-13 4,-3-13-4,10-5 4,-2-14-4,0-10 0,2-5 4,1-2-4,-3-4 0,5 1 0,-5 7 0,0 6 0,-8 10 4,0 16-4,0 0 0,0 24 0,-6 5 0,-4 5 4,5 3-4,-1 5 0,1-6 0,5-4 0,0-8 0,0-14 0,0-10 0,16-10 0,-6-11 0,1-8 0,2-11 0,0 4 0,0-1 0,0 3 0,-5 7 0,0 12 0,-8 15 0,0 0 0,5 26 0,-5 0 0,-2 6 0,2 2 0,0-3 0,0-2 0,-3-5 0,11-14 0,-8-10 0,16 0 0,-6-10 0,3-9 0,-2-4 4,-3 2-4,2 2 0,-2 4 0,-8 15 0,13-8 0,-13 8 0,19 13 0,-12-3-4,4 1 8,-3-1-4,2-10 0,-10 0 0,16-10 0,-5-3 0,-6 0 0,-5-1 0,0 14 0,5-10 0,-5 10 0,-3 24 0,-2-3 0,5 5-28,-13-16-72,13 6-62,0-16-11,0 0-8,0 0-4</inkml:trace>
  <inkml:trace contextRef="#ctx0" brushRef="#br1" timeOffset="10078">916 3001 225,'0'0'161,"0"0"-4,0 0-16,0 13-80,0-13-29,0 0-8,-5-16-8,5 16 0,0-26-4,0 10 4,0-10-8,0 2 9,-2-4-9,2-4-4,0 1 0,0-6 0,-3 0-4,3 0 0,0-2 4,0 2-8,0-2 8,3-1-8,-3 3 8,0-2-4,0 0-4,0-1 4,0 3 0,5-2 0,-5 5-4,2-3 4,-2 0 0,3-2 0,0-1 0,-3 1-4,0-3 4,0-3 0,0 1 0,0 2-4,0-3 8,0 6-8,-3-3 4,3 0 0,0 5-4,0 0 4,3 0 0,-3 0 0,0 3 0,2-2 0,-2 1 0,0 1 0,0 3 0,0-3 0,-5 2 4,5-5-4,-3 6 4,3-3-4,0 2 0,0-2 0,3 2 4,-3-2-4,3 3-4,-3-1 4,-3-2 0,0 2 0,3 4-4,-5-1 4,5-3 0,-2 3 0,2 3 0,0-3 0,0 0 0,0 3 0,0 0 0,0-3 0,-3 2 0,3 1 0,-5 3 0,5-1 0,0 3 0,-3-3 0,6 3 0,-9 0 0,6 0 0,0 0 0,0 0-4,0 5 8,0-2-8,3 5 8,-3-3-8,0 3 4,0 0-4,0 2 0,0-2 8,0 0-8,0-3 4,0 6-4,0-1 4,0 1 0,0 10 0,0-13 0,0 13 0,-5-16 0,5 16 0,0-16 0,0 16 0,0-18 0,0 18 0,0-13 0,0 13 0,0 0-9,0 0-23,-13 7-101,13 4-20,-8-1-20,8 6 0</inkml:trace>
  <inkml:trace contextRef="#ctx0" brushRef="#br1" timeOffset="11234">680 22 165,'0'0'169,"0"0"-4,0 0-20,0 0-61,-10 13-31,15 8-17,-10 0-16,10 5-4,-5 3-8,5 5 0,-5 1-4,5 4 1,1-5-5,2 0 4,-3-2 0,-3-3-4,4-3-4,-6-10-21,13 2-75,-13-18-53,0 0-12,0 0-9,2-16-11</inkml:trace>
  <inkml:trace contextRef="#ctx0" brushRef="#br1" timeOffset="11531">754 35 177,'5'-8'165,"8"-8"-4,-13 16-12,18 11-77,-18-11-35,27 0-13,-14 0-8,8 0 0,0 0-4,2 0-4,4 0 4,-1 0-4,0-5 0,0 5-4,3-11 0,-5 11-4,0 0 5,-3 0-5,-3 0 0,-2 0 0,-1-5 0,-1 5 0,-1 0 0,-3 0 0,-2 0 0,-8 0 0,11 0 0,-11 0 0,0 0-5,-3 16 5,3-6 0,-5 1 0,5 7 0,-3 0 0,3 4 0,0 1 0,0 1 0,3 2 0,2-2 0,-2 2 0,-1-2 0,3-1 0,-2-2 0,0-2 0,-3-1 0,5-5 5,-2-2-5,-3-11 4,0 10-4,0-10 0,0 0 0,0 0 0,-11 0 0,11 0-4,-18-10 4,7 4 0,-2 4 0,0-3 0,-3 2 0,0 0 0,-2-2 0,-6 5 0,1-3-5,-3 3 5,-1 0 0,1 0 0,-3 0 0,3 0 0,-3 0 0,8 0 0,-3 0 0,6 3 0,0 2-4,5 1 4,2-4-4,1 3-4,10-5-12,-8 0-16,8 0-20,0 0-45,0 0-20,5-21-28,0 11 4,-5-11 8</inkml:trace>
  <inkml:trace contextRef="#ctx0" brushRef="#br1" timeOffset="12203">798 198 24,'3'-55'120,"-3"29"1,5 7-4,-5-2-12,0 21-17,-5-16-23,5 24-29,-5 3-16,-1 12 4,-4 4-11,2 2-5,0-1 0,3 4 4,0-11-4,5 0 4,0-21-4,5 11 0,-2-22 0,4-5-4,4-7 0,-1-6 0,-2-3-4,3 1 4,-3 2 0,-3 5-4,0 8 0,-5 16 4,0 0-4,0 11 4,0 13-4,-2-1 0,-4 6 4,4 0 0,-1-3 0,3-7 0,0-6-4,0-13 4,11 0 0,-4-8 0,1-13-4,3-3 4,2-5-4,-3 0 0,1 1 4,-1-1-4,-2 10 0,0 6 0,-8 13 4,0 0-4,8 29 0,-8-3 5,-3 3-5,3 5 4,-5-5 0,5 0 0,-2-8 0,2-8 0,0-13 0,0 0 0,13-10-4,-5-9 0,-1-4 4,4-4-4,-3-1 0,5-1 0,-5 8 4,2 5-4,-10 16 0,11 5 0,-11 14 0,0 4 0,0 6 4,0 5 0,-5-5-4,2-3 4,3-10 0,3-5-4,-3-11 4,13-8 0,-3-8-4,-2-2 4,5-6-4,-2 3 0,-1-3 0,-2 9 0,-3 7 4,-5 8-4,0 0 0,8 21 0,-8-3 0,5 3 0,-5 0 0,3-5 0,2-3 0,-5-13 0,11 0 0,-3-8 0,0-8 0,-3 1 0,3-4 0,-3 3 0,0 3 0,-5 13 0,0 0 4,11 11-4,-9 5 0,4 2 0,-1 3 0,3-3 0,2-2-4,-10-16-8,24 16-44,-24-16-77,8-8-29,-8 8-27,0 0 0</inkml:trace>
  <inkml:trace contextRef="#ctx0" brushRef="#br2" timeOffset="19968">877 5930 88,'0'0'153,"0"0"-8,0 11 4,0 2-84,0-13-29,0 24-12,-5-6-4,7 6-4,-2-3-4,3 10 4,-3-2-3,5 5-5,-5 3 0,3 2 0,-3 1 0,0-1-8,3 1 4,-3 2-4,5 0 0,-8-3 0,3-2 4,0 0-12,0-3 12,0-3-4,0 3 0,0 1 4,-2-1 0,-1 0 0,-2-3 0,2 1 0,0 2 0,-2 0 4,3-5-4,-1 3 0,0-3 0,3-1-4,-2-1 4,2-4-4,0-2 0,0 0 0,-6 0 0,6-5 0,0 0 0,-5 0 0,5 5 4,-2-6-4,2 1 0,-6 3 0,6-1 0,-8 0 0,8 1 0,-2-3 0,2 2 0,-5-2 0,5 2 0,-3-2 0,3 0 0,-3-1 0,3-1 0,0 1 0,0 1 0,0-3 0,0 0 0,0 3 0,0-5 0,0-1 0,0 1 0,0-1 0,0 1 0,0-1 0,-2 3 0,2-13 0,0 13 0,0-13 0,0 11 0,0-11 0,0 0 0,0 0 0,0 10 0,0-10 0,0 0 0,0 0 0,0 0 0,0 0 0,-8-10 4,3-1-4,2-2 0,-2-5 0,-3 2 0,0-5 0,0 0 0,-2-3 0,2 1 0,-5 2-4,2 0 4,-2 0 0,-3 0 0,3 2 0,3 4 0,-4-1 0,4 0 0,-1 0 0,4 3 0,1 5 0,6 8 0,-2-15 0,2 15 0,0 0 0,0 0 4,8 13-4,-3 2 4,3 6-4,5 6 4,0 4-4,3 6 4,-1 2-4,4 1 0,-1 2 0,-2-5 0,2-1 0,-2-7 0,-5-8 4,2-8-4,-13-13 0,15 11 4,-15-11 0,11-24 0,-6 9 0,0-9 0,1-5 0,-1-3 0,3 4-4,2-7 0,-2 4-8,11 5-28,-12-11-97,12 8-28,-1-5-12,3 5-20</inkml:trace>
  <inkml:trace contextRef="#ctx0" brushRef="#br2" timeOffset="21375">1276 6771 249,'0'-13'169,"18"0"9,-2 2-21,8 9-109,-3-12-20,5 4-12,3 2-4,0-3-8,0 6 0,-6 0-4,1 5 0,-6-5-4,3 5-16,-13-3-16,11 3-113,-19 0-16,8 0-8,-8 0-9</inkml:trace>
  <inkml:trace contextRef="#ctx0" brushRef="#br2" timeOffset="21671">1347 6753 92,'-5'28'169,"5"-7"-8,-3 8 5,1-8-82,7 24-32,-8-11-15,8 13-13,-5-5-4,6 6-12,2-6 4,-3 2-8,3 1-4,-3-5 0,3-4-8,0-2-8,2 8-48,-7-13-89,-1-2-21,-2-9 5,0-5-16</inkml:trace>
  <inkml:trace contextRef="#ctx0" brushRef="#br2" timeOffset="21906">1323 7233 181,'0'-29'173,"11"19"-8,-1-9-16,9 9-97,2-8-27,5 2-13,0 0-4,3 0-4,-3 3-8,3 3 0,-2 2 0,1 3-4,-9 5 4,-1-6-4,-2 6 4,-8 6-1,-8-6 5,13 13 5,-16-3-1,-2 6 0,0 2 0,-3 9 4,-5 4 0,5-5 0,3 3-4,5-2 0,0-4 0,5-7 0,-5-16 0,18 10-4,-7-17 4,2-7-4,-3-4 4,1-3-4,-6-5 0,3 7-4,-8-2 4,0 0-4,0 6 0,0 4 0,0 11 4,0 0-4,0 0 4,-8 18 0,8 6 0,0 5 0,8 3-4,-3 10 8,6 5-8,2 3 8,-3 5-8,6 0 4,-8 3 0,3 0 4,-11-6 0,0 1 4,-6-11 0,-2 0 0,-10-13 4,-3 0-4,-3-14 0,-2-4-4,-3-16 0,0-8-4,1-8-4,-4-14-8,6-1-20,-6-20-105,14 1-28,-8-18-8,5-4-13</inkml:trace>
  <inkml:trace contextRef="#ctx0" brushRef="#br2" timeOffset="23265">872 329 108,'-3'-13'157,"3"13"-4,0 0 4,-13-13-76,13 13-33,0 0-7,0 11-13,0-11-12,-5 13 0,5 0-4,0 5-4,0 1 0,0 7-4,-3 0 4,8 0-8,-5 3 8,0 3-8,3-3 8,-3 0-8,0 2 0,3 1 0,-3 2 0,0 0 0,0 0 0,0-2 0,0-1 0,0 1 0,0-3 0,-3-3 0,3 0 0,0 0 0,0-2 4,-3 0-4,3-1 0,0-2 4,0 0-4,0 0 4,0 0-4,0-2 0,0-3 0,0-6 0,0 6 0,0 2 0,-2-2 0,2 0 0,-3 0 0,3-1 0,0 4 0,-2-6 0,2 5 0,-6-2 0,6 0 0,-2-3 0,2 0 0,-6 3 0,6-3 0,-2 0 0,2-2 0,-5 2 0,5-3 0,0 6 0,0-6 0,0 1 0,0 5 0,0-3 0,0-3 0,0 3 0,0 1 0,0-4 0,0 1 0,0-3 0,0 2 0,0-10 0,0 18 0,0-18 0,0 16 0,0-16 0,-3 13 0,3-13 0,0 8 0,0-8 0,0 0 0,-5 11 0,5-11 0,0 0 0,0 0 0,0 0 0,0 0 0,0 0 0,0 0 0,-11 0 0,11 0 5,-10-21-5,4 5 0,-1 0 0,-4-2 0,3-6-5,-2 0 10,-3-2-10,-1-5 10,1 4-10,0-4 5,0 2 0,0 3 0,2 5 0,4 2 5,1 9-10,6 10 5,0 0 5,0 0-5,-8 8 0,11 7 0,2 9 4,3 2-4,0 9 0,3-1 0,2 8 4,2-3-8,1 1 8,0-6-4,0-5 0,-3-3 0,0-10 0,-5-6 0,5-5 4,-13-5 0,13-15 0,-5-1 0,-3-8 0,-2-5 4,5-2-4,-3-9 0,3 4-4,0 1 0,2-7-4,6 16-32,-13-11-89,12 14-32,-4-4-17,2 6-3</inkml:trace>
  <inkml:trace contextRef="#ctx0" brushRef="#br2" timeOffset="24828">0 726 326,'13'-11'177,"-7"4"-20,9 7-24,-4-19-93,15 9-16,0-6-8,3 5-11,3-2-5,-3 3-5,-1 5-27,-9-6-113,4 8-4,-7 1-20,-5 2-12</inkml:trace>
  <inkml:trace contextRef="#ctx0" brushRef="#br2" timeOffset="25062">87 705 273,'-8'5'166,"3"14"-5,5-4-12,-11 6-105,16 6-16,-5 4-8,6 6-4,-4 0-4,9 5-8,-3 0 5,2 0-5,1 0 0,-3-3-8,2 6-13,-5-11-51,6 3-85,-11-6-4,8-4-16,-8-12-1</inkml:trace>
  <inkml:trace contextRef="#ctx0" brushRef="#br2" timeOffset="25296">105 1117 233,'5'-21'161,"1"11"-4,4-1-12,-2-4-88,13 7-33,-3-5-12,6-1-4,2 1-8,-2 0 0,0 3-4,-3 2 0,-3 3 4,-5 5 0,-13 0 0,11 10 0,-17 1 8,4 10-4,-9 0 4,6 5-4,-6 3 4,9 2 0,-3-4-4,5 1 0,0-9 0,7-6-4,4-8 0,0-5 4,2-10-4,-3-3 4,1-8-4,-1-6 8,-2 6-12,-3-5 8,-5-3-8,0 11 8,-5 2-8,5 8 4,0 8 0,0 0-4,0 24 8,5-3-4,1 8 0,-1 5 0,0 3 0,0 2 0,-2 6 0,-3-1 4,0 6-4,-3 0 8,-7 3-4,-3-6 5,2-2-5,-7-1 0,-1-7 0,1-11 0,-3-7 0,3-9 0,2-10-4,-3-5-8,9-3-29,-14-10-112,14-1-4,-6-4-20,6-1-4</inkml:trace>
  <inkml:trace contextRef="#ctx0" brushRef="#br3" timeOffset="31140">1079 358 108,'5'-10'141,"-5"10"4,0 13 0,0 3-72,0-16-29,3 23-16,-3-10 0,0 6-7,5-3-1,-2 7-12,-3 1 0,3 2 0,-3 3-8,0 0 8,2 5-8,-2 0 4,5 3 0,-7-3-4,7 6 0,0-6 4,-2 0-4,2-3 0,-2 1 0,2-3 0,-2 0 0,-3 0 0,5-1 0,-5-1 0,0 2 0,3-6-4,-3-2 4,0 0 0,5 0-4,-5-5 0,2 2 0,-2-2 0,3 3-4,-3-4 4,-3 1-4,3 0 4,0 0 0,0-1 0,0-1 4,-2-1-4,2-3 0,0 3 0,0-5-1,0-8 5,0 16-4,0-16 0,0 0 4,0 0-8,0 0 8,0 0 0,-13 0 0,13 0 0,-11-16 0,6 8 0,0-2 0,-3-6 0,0 0 0,0-2-4,0 0 4,-2-1 0,2-2 4,-3 5-4,-2-2 8,5 7 0,-5 4 1,13 7-1,-13 0 0,13 0 0,-3 18 0,6-2 0,5 5-4,-3 5 0,6 0-4,2 1 4,0-1-4,3 0 4,-3-2-4,3-6 4,-6-2 0,3-6 4,-2-10 0,2 0 4,-3-10 0,1-1 0,-1-12 0,3-1-4,3-7 5,0-1-9,-3-2-8,5-5-13,6 10-71,-11-6-61,6 1-16,-6 5-8,3 3-9</inkml:trace>
  <inkml:trace contextRef="#ctx0" brushRef="#br3" timeOffset="32156">1631 713 289,'5'21'170,"-5"-5"-5,0 5-12,-8 2-105,13 14-24,-2-3-8,5 11-8,2-3 1,-2-3-9,5 3-13,-5-10-31,5-1-105,-2-2-4,-6-8-20,0-8-4</inkml:trace>
  <inkml:trace contextRef="#ctx0" brushRef="#br3" timeOffset="32390">1486 758 253,'-8'-35'177,"16"22"5,0-3-21,10 11-48,1-18-85,15 9-8,0-7-8,8 6-8,8-1-8,-5-2-28,12 7-125,-9 0-4,-1 9-29,-13 2 9</inkml:trace>
  <inkml:trace contextRef="#ctx0" brushRef="#br3" timeOffset="33359">882 5886 80,'3'-29'161,"-3"13"-8,-3 3 4,-5-13-76,14 10-37,-9-13 0,6 5-11,-3-7-9,0-1 0,0-5-12,5 1 4,-5-6-8,0 0 4,3-6-8,-3-2 0,-3-2-4,0-1 0,1-7 0,-1 5 0,0-3 8,-2 5-8,3 1 8,2 2-3,-3 0-1,3 3 0,0 5 0,0 2-4,0 1 0,3 2 0,-1 0 0,1 0 0,5 6 0,-6-3 0,-2 2 0,3 1 0,-3-1 0,5 1 0,-5-1 0,0 6 0,3-3 0,-3 3 4,0-1-4,0 4 0,0-3 4,0-1-4,0 1 0,0 2 0,0-7 0,0 5 0,0-3 0,2 2 0,-2-4 0,0 2-4,3 0 4,-3 0 0,0 0 0,3 3 0,-3 0 0,2-3 0,-2 5 0,3 3 0,-3 0 0,0-2 0,5-1-4,-5 3 8,0-3-8,5 3 8,-5 0-4,0 0 0,0 0 0,0 5 0,0 1 0,0-1 0,0-3 0,0 6 0,0 3 0,-5-6 0,5 0 0,-2 3 0,2-3 0,0 1 0,0-4 0,2 1-4,-2-1 8,5 1-8,-5 2 8,3 1-4,-3 1 0,0 4 0,0 10 0,0-16 0,0 16 0,0-8 0,0 8 0,0 0 0,0 0 0,0-10 0,0 10 0,0 0 0,0 0 0,0 0 0,0 0 0,0 0 0,-5 10 0,5-10 0,-8 19 0,0-4 0,-2 6 4,-4 3-4,1 2 0,-5 3 0,2 0 0,3-3 4,0-2-4,-3-3 0,11-16 0,5-5 0,0 0 0,-5-18 0,10-3 0,3-3 0,0-5 4,7 1-4,-4-1 0,2 2 4,-2 1-4,4 2 4,-4 3-4,2 8 4,-3 3 0,4 5 0,-4 5-4,1 7 4,-1 7 0,3 4 0,-5 8 0,5 3 0,-2 5-4,2-2 0,0 5-8,3-11-12,5 11-45,-11-19-92,11 6 0,-8-16-20,8 2-8</inkml:trace>
  <inkml:trace contextRef="#ctx0" brushRef="#br3" timeOffset="35703">1431 3800 161,'13'13'165,"-10"3"0,-3 5-8,0 2-56,10 11-53,-10 1-16,6 9-8,-6-4-8,5 4 1,-8 1-9,14-3-4,-9 0 0,-2-5 0,6-8-4,-6-6 0,2-2-4,-2-5-4,0-3-8,0-13-21,0 0-116,0 0 0,0 0-16,-8-5-16</inkml:trace>
  <inkml:trace contextRef="#ctx0" brushRef="#br3" timeOffset="36031">1221 3829 245,'0'-16'173,"10"11"1,4-1-13,9 9-81,3-14-40,17 9-7,-1-9-13,10 3-8,3-7-4,6 2-8,-12 2-20,-4-5-101,-3 11-40,-16 0-12,-2 5-13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53:21.421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1290 40,'0'0'149,"0"0"8,10-5-4,-10 5-52,8 18-21,-13-8-40,13 14-7,-8-3-13,2 13 0,-2-2-4,8 7 0,-8 0 0,8 6-4,0-3-4,-8 8 0,5 0-4,3-3 1,-5 6-1,5 2 0,-6-3-8,4 1 8,-1 2-8,0-3 8,-5 1-4,5-3 4,1-1 0,-4-4-4,1 0 4,-3-3-4,2 0 4,-2-3-4,0 0 0,0 3 4,0-2-8,0-3 8,-2-1-8,2 1 4,-5-3 0,5 0 0,0-2 0,0-1 0,0-2 0,0 0 0,2-3 4,1 1-4,-3-4 4,0 1-4,0-3 0,0 0 4,0 0-4,0 2 0,-3-4 0,3 2 0,-2-3 0,2 1 0,-3-1 0,3-8 0,-5 1 0,2-1 0,3-10 0,-5 14-8,5-14-8,0 0-29,0 0-108,0 0 0,-5-14-20,-1-1-16</inkml:trace>
  <inkml:trace contextRef="#ctx0" brushRef="#br0" timeOffset="1516">212 1363 96,'8'8'69,"-8"-8"-1,0 0 1,0 0-25,-8 0-16,8 0-16,-13 0 0,13 0-4,0 0 4,-8 0-60,8 0-61,0 0 1,0 0-13</inkml:trace>
  <inkml:trace contextRef="#ctx0" brushRef="#br0" timeOffset="1938">23 1358 88,'0'0'153,"10"-5"-8,-10 5 8,16 10-80,-16-10-29,18 8-12,-7-5-8,7 5-3,-2 0-9,8 2 0,-3 1-8,2 4 8,1-4-12,-1 2 8,9 3-8,-6-1 0,8 1 0,-5 0 0,5 2 0,0-2-4,3 0 4,3 2-4,-4 1 4,1-4 0,2 4 0,-2-1 0,3-2 0,-4 2 4,1-2-4,0 2 0,0 1 0,-3-1 4,0 0-8,0 1 4,3 2-4,-3-3 4,3 6 0,-1-3-4,1 0 4,2 0 0,-2 0 0,0 0 0,0-3 0,-1 1 0,-1-1 0,-1-2 0,0 5 0,-3-3 4,1 0-4,2 1 4,-3-1 0,3 1-8,-2-1 8,-3 0-4,5 1 0,-8-4-4,3 1 4,-3-3-4,1 3 4,1 0 0,-1-1 0,-1 1 0,0 0 0,-2 2 0,2 1 0,0-4 0,1-4-4,-1 7 8,-3-2-4,1 0 0,5 2 0,-3 1 0,3-1 0,0 6 0,-3-6 0,0 3 0,3-3 0,0 3 0,-5-5-4,2 0 4,3 0 0,-8-1 0,8-2 0,-6 3 0,1 0 0,0-3 0,-1 3 0,4-3 0,-4 3 4,1-1-4,-1-1 0,1-1 0,0 0 4,2 0-8,0 0 8,0 3-8,-2-6 4,2 3 0,1-2 0,-7 2 0,4-2 0,-6-4 0,3 4 0,-2-1 0,2-2 0,-3 3 0,3-1 0,3 3 0,-6 1 0,3-1 0,-2-3 0,-1 3 4,-2-2-4,-1-1 0,-1 1 0,-1-1 0,2 3-4,-4-7-8,2 7-37,-13-13-92,11 10-12,-11-10-4,0 0-12</inkml:trace>
  <inkml:trace contextRef="#ctx0" brushRef="#br0" timeOffset="3860">54 3245 112,'0'0'121,"0"0"-20,-10 6-29,10-6 9,0 0-13,0 0-3,-11 0-13,11 0 0,0 0-15,19 5-5,-19-5-12,21 0-4,-6 0-4,9 0-8,0-5 0,4 5 0,1 0 0,8 0-4,-3-3-4,6 3 4,-1 0-4,3 0 0,3 0 4,2 0-4,3 0 0,0 0 4,2 0 0,3 5 0,-5-5 0,5 3 0,-2-3 0,-3 2-4,-3-2 4,0 3 0,-5-3-4,3 0 4,-1 0 0,-2 0 0,0 0 0,0 0 0,-2 3 0,2-3 0,0 0 0,-3 5 4,0-5-4,3 0-4,-2 0 4,-4 0 0,4-5 0,-3 5 0,-1 0 0,1 0-4,0 0 4,0 0 0,-3 5 0,2-5 0,1 0 0,-3 3 0,3-3 0,2 0 0,-7 0 0,2 0 0,-2 0 0,2 0 0,-3 0 0,1 2 0,2-2 0,-3 5 0,-2-5 0,0 3-4,0-3 4,-3 0 0,0 0 0,-2 0 4,2 5-4,3-5 0,-3-2 0,3 4 0,0-2-4,0 0 4,-3 0 0,-2 0 0,2 0 0,-2 0 0,2 0 0,0 0 0,1 6 0,-4-1 0,3-5 0,-5 0 0,3 0 0,-6 5 0,1-5 0,-1 0 0,0 5 0,1-5 0,2 0 0,-3 0 0,6 6 0,-3-6 0,-3 5 4,6-5-4,-1 0 0,-2 0 0,0 0 0,0 5 0,0-5-4,-2 5 4,2-5 0,0 0 0,0 3 0,-3 0 0,3-3 0,3 0 0,-1 0 0,1 5 4,-3-5-4,3 5 0,-11-5 0,5 0 0,-5 0-4,-2 0 0,2 5-8,-13-5-32,21-5-97,-8 5-20,-2 5-4,2 1-5</inkml:trace>
  <inkml:trace contextRef="#ctx0" brushRef="#br0" timeOffset="5782">2886 2943 104,'6'-13'145,"-6"13"-8,0 0-20,0 0-49,18 13-19,-18-13-13,16 11-8,-16-11-8,21 18 4,-8-10-7,3 3-1,-1-1-8,6 3 0,-2 0-4,4 1 0,1-4-4,2 6 0,0 0 4,-2-1-4,2-2 0,-2 3 0,-3-5 4,0 2-4,0-3 0,0 1 0,-5-3 0,2 0 0,-2-1 0,0-1 0,-1 4 0,1 1 0,2 4 0,1-4 4,-1-1-4,1 4 0,-1 1 0,3-4 0,-5-1 0,2 1 0,-5-3 0,3-3 0,0 3 0,-3-3 0,0 3 0,0-5 0,-2 2 0,-1 3 0,-10-8 0,16 8 0,-16-8 0,0 0 0,10 2 0,-10-2-12,0 0-81,0 0-52,0 0-12,0 0-8,-5 11-8</inkml:trace>
  <inkml:trace contextRef="#ctx0" brushRef="#br0" timeOffset="7813">1519 1185 56,'13'-11'153,"-13"11"8,0 0-8,0-10-56,0 10-45,0 0-20,0 0-3,0 5-17,-3 6 4,-5-1-8,3 11 0,-5-3-4,-3 9 0,-3-1 0,3 8-4,-8-2 0,2 4 4,-2 6-8,-2-2 12,-1-1-4,3-2-4,0 2 4,3-5 0,-1 0 0,4-2-4,2-6 4,-1-2-4,1-1 0,3-2-4,-3-5 4,2-3-4,3 0-12,-2-2-4,10-11-125,-8 13-16,8-13-4,-11 3 3</inkml:trace>
  <inkml:trace contextRef="#ctx0" brushRef="#br0" timeOffset="8516">1574 1261 124,'5'-16'137,"-5"16"0,0 0-48,16 0-33,-16 0-24,8 11 1,-8-11-5,16 15-4,-16-15-8,23 27 0,-10-22-4,3 13 4,0-7-8,2 5-3,-2-1-5,2 1 4,-2 2-4,2 1 0,-2-3 0,0-1 0,0-2 0,-1 1 0,-1-4 0,-1 3 4,2 3-4,1-3 4,0-2-4,-3 2 0,0 0-4,0-5 0,0 0-9,-13-8-27,29 0-97,-23 5-24,7-5 8,-13 0-12</inkml:trace>
  <inkml:trace contextRef="#ctx0" brushRef="#br0" timeOffset="9235">1566 1321 140,'18'3'141,"-7"0"8,5-3-48,7 10-36,-4-10-25,10 11-12,-6-6-4,6 11-8,-3-6 0,3 3-12,-5 0 0,-1 3 1,4-3-1,-6 3-4,-3-3 0,0 0 0,-2 3-13,-3-11-3,3 11-24,-13-6-97,-3-10-20,15 14 0,-15-14-4</inkml:trace>
  <inkml:trace contextRef="#ctx0" brushRef="#br0" timeOffset="9625">1592 1245 8,'0'0'145,"-8"5"0,8-5 4,6 16-57,-6-16-31,15 16-21,-7-11-8,13 6-8,-5-1 4,8 3-11,-1-7 3,9 9-4,-6-4-4,8-1-4,-2 9 4,-3-4-8,-3 4 0,0 2 0,0 0 0,-5 2 0,0-2-8,-2 3 4,-4-3-4,-1-3-4,-1 3 0,0-13-12,-5 5 4,-8-13-16,21 11-89,-21-11-40,13 0 0,-13 0-1</inkml:trace>
  <inkml:trace contextRef="#ctx0" brushRef="#br0" timeOffset="10188">2120 1652 140,'-21'32'145,"13"-14"0,-5 3-40,0-8-36,0 16-21,-8-8-12,8 8-4,-6 0-15,3 5-1,-5-5-4,8 2-4,-8 1 0,8 2-4,-3-5-4,6-3 4,-6 0-4,6-2 4,-3-3-4,5 0 8,0-6-8,3 1 8,2-5-16,3-11-36,0 0-101,-11 5-16,11-5-5,0-21-15</inkml:trace>
  <inkml:trace contextRef="#ctx0" brushRef="#br1" timeOffset="14188">1548 1754 177,'0'0'161,"0"0"-12,0 0-36,0 0-49,0 14-24,0 1-7,0-4-13,2 10-8,-2 0 0,0 2-4,6 1-8,-6 5 4,2-3-4,-2 3 4,3 0-4,-3 0 0,5 0 0,-2 2 8,2 1-4,-5-1-4,3 1 0,-3-1 0,0 1 4,5 2-4,-5-3 4,0 3-8,0 0 4,-5-2 0,5-1 0,-3 4 0,-2-7 0,5 4 0,0-3 0,0-3 0,0 0 0,0 1 0,0-4 0,0-2 0,0 3 0,0-3 0,2 2 0,-2 1 0,3-3 4,-3 0-4,0 0 0,0 0 0,0-3 0,0 1 0,0-1 0,0-2-4,0 2 4,0-2 0,-3 0 0,3-3 0,0 3 0,0-3 0,0 3 0,0-1 0,0 4 0,0-1 4,6-2-4,-6 0 0,2-1 0,-2-2 0,3-2 0,-3-11 0,5 16-4,-5-16 4,0 13 0,0-13 0,0 18 0,0-18 0,0 19 0,0-19 0,-5 15 0,5-15 0,0 11 0,0-11 0,0 0 0,0 0 0,0 0 0,0 0 0,0 0 0,-11-11 0,11 11 0,-8-13-4,3 3 4,-3-1 0,0-2 0,-2-3 0,-1-2-4,-2-3 4,0 3 0,-2-1-4,-1 3 4,0-2 0,3 2 0,2 6 4,1 2-4,10 8 4,-11-11-4,11 11 4,0 0 0,0 0-4,3 16 4,5 0-4,-3 0 4,3 7 0,3 1-4,2 5 4,2-3-4,1-2 4,0-1-4,0-7 0,-1-5 4,1-6 0,-5-10 0,2-1 4,-5-9-4,5 1 0,-5-7 4,2-5-3,-2 0-1,-3-3-4,6-2-4,-6-6-13,8 13-39,-10-10-97,7 8-12,-5 0-4,3 7-13</inkml:trace>
  <inkml:trace contextRef="#ctx0" brushRef="#br1" timeOffset="15672">800 2405 229,'0'-29'169,"5"22"-4,3-7-8,5 12-88,-3-11-37,11 0-12,-2-1-8,4 4-4,1-3 0,0 2-8,-3 3-4,-3-2-8,3 10-20,-21 0-117,16-8-8,-16 8-12,0 0-16</inkml:trace>
  <inkml:trace contextRef="#ctx0" brushRef="#br1" timeOffset="15938">792 2416 225,'5'52'161,"-2"-23"4,5 5-16,-8-2-92,13 10-21,-5-5-20,5 2-4,-3 0-4,1-5-4,-1 1-8,1-9-16,2 0-85,-8-8-40,0-2-20,-5-16 0,3 13-8</inkml:trace>
  <inkml:trace contextRef="#ctx0" brushRef="#br1" timeOffset="16125">847 2741 249,'0'-39'165,"5"23"-4,3 0-8,5-10-88,6 13-37,2-5-20,2 2-8,3 3-4,1-3-4,-1 6 0,-5-1-4,-3 11 0,-5 0 4,-2 8-4,-8 2 8,-3 9 4,-6 4 0,1 4 4,2 2 0,-2-6 0,5 1 0,0-3 0,0-8 0,0-13 0,19 10-4,-12-15 0,4-5 0,-3-6 4,0-5-4,-6-3 4,-2 3-4,0-2 0,0 2 0,-8 8 4,6 2-4,2 11 0,0 0 0,0 16-4,0 2 4,10 6 0,1 5 0,2 2 4,5 3 4,-7-2 0,-1 2 0,-7-3 8,2 1-4,-10-6 0,-3-2 1,-5-6 3,-3 1-12,-7-6 0,2-3-16,0 6-85,0-6-60,5 1-12,-8-1-9,11 4-15</inkml:trace>
  <inkml:trace contextRef="#ctx0" brushRef="#br2" timeOffset="21579">1577 1728 36,'0'0'96,"0"0"-3,0 0-12,7-16 3,-7 16-11,8-15-13,-8 15-28,11-19 1,-11 19-13,13-21-8,-5 11 4,2-3-16,3 0 4,-2-3-4,2-3 4,0-2-8,0 3 0,-2-3 4,2 3 0,-3-6 4,4 6-4,-1-3 4,0 2-4,0-2 0,0 3 4,3-6 0,0 3-4,2 6 4,-2-9-4,-1 8 0,-1-5 0,-1 5 4,2-5-4,-1 3 4,-4 2-4,6-7 0,-3 2 4,3 2-4,-3-2 0,3 3 4,-1-3-4,1 0 0,0 3 0,-3-3 0,3 5 0,-1-5 4,-1 5 0,-1-2-8,2-1 8,-1 4-8,-1-4 8,2 1-8,-1-3 8,-1 2-12,0-4 8,0 2 0,-3 2-8,6-7 8,-3 5-4,3 0 0,0-2 0,0 2 4,-3-3-4,2 6 4,-1-3-4,-1 2 0,0 1 0,-3 2 0,1-2 0,-1 5 0,1-3-4,-1 0 8,-4 0-4,7 3 4,-8-2-4,3 1 4,2-1-4,1-1 0,-3 3 0,5-3 0,-5 0 4,2 6-4,-2-6-1,0 3-7,0 0 12,-3 0-4,3-3 8,-3 5-12,3-2 8,0 5-8,-3-2 8,-5 10-4,13-16 0,-13 16 0,13-10-4,-13 10 8,8-11-4,-8 11 0,0-8 4,0 8 0,0 0 0,0 0 4,8-10-4,-8 10 0,0 0 4,0 0-4,0 0 0,0 0 4,0 0-4,0 0 8,8-8-4,-8 8 4,0 0 4,0 0 5,0 0-5,5-11 4,-5 11-4,0 0 0,0 0-4,0 0 0,0 0 0,-10-5-4,10 5 4,-11 0 0,11 0-4,-15 0 4,4 0 0,-5 0 0,3 5 0,-5-2-4,2 2 0,-5 1 1,3 1-1,-3-1-4,5-1 8,3 0-8,2 0 8,11-5-4,-8 0 0,8 0 0,8-7 0,5-1-4,3-3 4,5-2-4,3 0 0,2 0 4,3 0-4,-3 5 0,-2 3 0,-3 5 0,-3 2 0,-5 9 0,0-1 0,1 3 0,-9 6 0,3-1 4,0 3-4,-3-3 4,0 1-4,-2 2 8,-3 0-16,5 8-12,-10-8-121,5 2-12,-8-7-8,8 2 0</inkml:trace>
  <inkml:trace contextRef="#ctx0" brushRef="#br2" timeOffset="23297">1485 177 120,'21'-24'157,"-3"11"5,3-3-9,5 6-61,-2-11-64,7 5-7,-2-5-9,3 3-16,-1 7-13,-12-2-115,2 5-17,-6 3-13,-4 5 1</inkml:trace>
  <inkml:trace contextRef="#ctx0" brushRef="#br2" timeOffset="23547">1519 243 161,'0'49'165,"0"-22"-12,0 4 4,-3-5-101,8 9-20,-5-7-11,8 7-13,-5-7 0,2 4-8,0-6 0,-2-2 0,2-1-8,-5-7-16,11 8-85,-11-11-40,0 0-16,0-13-12</inkml:trace>
  <inkml:trace contextRef="#ctx0" brushRef="#br2" timeOffset="23782">1514 458 273,'15'-26'166,"-2"15"-9,-2-2-12,10 5-105,-3-5-24,3 5-24,6 5-105,-6-4-32,2 7-20,-2-6-8</inkml:trace>
  <inkml:trace contextRef="#ctx0" brushRef="#br2" timeOffset="23985">1844 508 197,'-5'13'149,"2"0"-4,3-13-32,0 0-73,0 0-12,3-16-4,5 3-8,-3-11 5,3 1-5,-5-9 4,5 6-8,-3-3-4,0 3 0,3 5-4,-3 8 0,-5 13 0,8 0 0,-3 8-4,3 10 0,-3 6 4,6-1-8,-3 6 4,2-5 0,3-3-4,1-3 0,-1-2 0,-3-8 0,-2-3 4,3-5 0,-1-11 4,-2-2 0,0-8 0,-3-5 4,0-5-8,-2-3 8,-3-3-4,5 3-4,-5 2-8,-2 1-8,4 15-89,-7-2-44,5 7-16,-5 1-12,5 10 0</inkml:trace>
  <inkml:trace contextRef="#ctx0" brushRef="#br2" timeOffset="24750">1482 153 64,'5'-8'149,"-5"8"-8,8 8 16,-8-8-80,5 27-33,-5-12-8,6 12-8,-6-6 0,2 7-7,-2-4-5,6 0-4,-6-3 0,5 0-8,-3-6-8,-2-4-16,8 2-117,-8-13-16,6 11-4,-6-11-8</inkml:trace>
  <inkml:trace contextRef="#ctx0" brushRef="#br2" timeOffset="62391">737 7616 56,'10'-19'137,"1"9"8,-9-9-20,6-7-53,8 8-24,-6-14-19,11 9-1,-7-12-8,9 7-4,-4-14 0,7 5-4,-3-5 4,1 0-12,5-8 0,-3 0 1,8-8-5,0 1 4,1-4-4,4 1 4,-5 0-4,3-3 4,2 0-4,1 5 4,-4 3-4,1 0 0,-3-1 0,3 4 0,-6 2 4,1 0-4,-3 0-4,0 0 8,-1 3-8,1-3 4,0 3 0,-3-3 0,1-2-4,2-1 4,-3 3 0,3 3 0,0-3 4,-1-2-4,4 7 0,-3 0 0,2-2-4,1 8 8,-1 2-8,-2-7 4,0 4 0,0 3 0,-3-5-4,0 0 4,-2 3 4,-3 0-4,0-1 0,0-2 0,0 3 4,-3 0-4,1-1 0,-1 1 0,3-3-4,-2 0 0,-1 2 0,-2 4 0,2-4 4,-2 4-5,2-4 1,-5 6 0,6 5 8,-4-5-4,1 5 0,3 3-4,-1-3 8,-2 3-8,-1 0 8,4-3-4,-1 5 0,-2 0 0,0 1 0,-1-3 0,1 5 0,-5 0 0,4 0 0,-4 0 0,2 0-4,3-3-4,-6 3 4,1 0 4,2 0-8,-3 5 8,1-2-8,-3 5 8,-3 2 0,3 1 0,-3-1 0,-5 11 0,5-10 0,-5 10 4,0 0-4,0 0 0,-10 0 0,10 0 0,-21 21 4,5-8-4,-5 3 8,0 5 4,-5 0-4,-6 2 1,4-2 3,-1-2 0,2-4 4,9-4-8,0-6 0,7-5 0,11 0-4,0-21 0,5 3-8,11-3 4,5-3-4,8-2 0,3 0 0,-4 2 4,4-2 0,-6 7-4,-2 6 8,2 8-4,-8 5 8,-4 13-4,-4 8 4,3 11 4,-8 2 0,3 8 0,-3 0 4,3 2-8,-2-2-3,-1 3-14,3 2-63,-3-10-77,-2 0-12,-3-6-16,0-2 3</inkml:trace>
  <inkml:trace contextRef="#ctx0" brushRef="#br2" timeOffset="63938">296 4639 298,'-11'-13'177,"11"13"-4,0-13-16,16 13-105,-3-19-19,11 6-13,2-8-8,11 0-8,2-5 0,6 2 0,2 1-4,-5 4 0,0 4-8,-5 2-4,-1 13-20,-17-11-49,2 19-80,-21-8-12,8 13-5,-19-5-7</inkml:trace>
  <inkml:trace contextRef="#ctx0" brushRef="#br2" timeOffset="64219">309 4699 338,'0'50'181,"2"-16"-24,1-2 4,10 13-120,-5-3-17,5 5-8,0-3-4,3 4-8,0-1-4,0-2 4,-1-1-12,-4-2-8,5 5-33,-9-15-112,4-1 0,-8-12-16,2-3-16</inkml:trace>
  <inkml:trace contextRef="#ctx0" brushRef="#br2" timeOffset="64438">372 5106 265,'8'-26'186,"2"10"-13,1-2-12,12 10-64,-4-13-77,15 5-16,0 3-12,-5-8-85,8 13-64,-3 3-16,2 5-4,-7 0-9</inkml:trace>
  <inkml:trace contextRef="#ctx0" brushRef="#br2" timeOffset="64657">884 5285 153,'13'37'165,"-13"-37"-8,13 13 4,-13-24-73,13 9-31,-13-22-17,11 3-12,-11-13-8,7-8-7,-7-8-1,0 5-4,0-5-4,0 8 0,-2 6-4,2 7 4,0 16-4,0 13 0,10 18 0,3 11 0,3 8 0,5 2 0,0 11-4,5-3 4,-2-5 0,2-8 0,-2-7 0,-3-12 4,-5-15 0,2-8 4,-7-18 0,-4-11-4,-4-10 4,-3-3-4,-3-5 0,-2-3-8,-3 6 0,-2-1-20,10 27-89,-11-3-52,6 19-12,5 10-5,-13 2-15</inkml:trace>
  <inkml:trace contextRef="#ctx0" brushRef="#br1" timeOffset="67766">2818 4198 225,'5'-10'153,"-5"10"0,0 0-52,0 0-49,0 0-16,0 15-11,0-15-9,0 21-4,0-8-4,3 8 4,-3-5-4,0 5 0,0 3 0,0-1-4,0 6 0,0-2 0,0-1-4,0 3 4,3 5-4,-3 3 0,0-1 0,0 9 4,0-3-4,0 0 4,2 3 0,1-3 0,-1-3 0,4 0 0,-1-2 0,3 0-4,0 0 4,0 2 0,-3-2 0,0-1-4,0 4 0,1-1 0,-4 3 0,3-2 5,1 2-5,-1-6 0,0 12 0,0-4 0,-2-2 0,2-2 0,-5-4 4,0 1-8,6-3 8,-6-2-8,0 2 4,2-5 0,-2 5 0,0 0 0,5 5 0,-5 1 0,0 2 0,6 0 0,-6-3 0,0 0-5,2 3 5,-2-5-4,3 0 4,-6 0-4,11-3 4,-8 5-4,0-5 4,3 0 0,-3-2 0,0-1 0,0 1 0,2-3 0,-2 2 0,0 1 0,6-1 0,-6-2 0,2 3 0,-2-4 0,0 4 0,0-3 0,3 0 0,-3 0 0,0-3 0,0 0 0,0 3 0,0-3-4,0 0 4,0 1 0,0-1 0,0 0 0,0-2 0,0-1 0,-3 1 0,3 0 0,0-1 0,0 4 0,0-6 0,0 2 0,0 3 0,0-5 0,0 0 0,-2 0 4,2-2-8,0-4 8,0 6-8,0-5 4,0-3 0,0 3 0,0-3 0,0 3 0,0-6-4,0 4 0,0-4 0,0 1 0,0 2 4,0-5-4,0 2 0,2 3 4,-2 0 0,0 0 0,0-2 0,0 2 0,0-2-4,3-1 4,-3-2 0,0-8 0,0 16 0,0-16 0,5 13 0,-2-3 0,-3-2 0,0 3 0,0-11 0,2 15 0,-2-15 0,0 8 0,0-8 0,0 0 0,0 0 0,0 0 0,-5-13 0,5 13 0,-10-13 0,4 3 0,1-1 0,-5-5 0,2-5 0,-3 0 0,1 3 0,-6-6 4,6 3 0,-1 3-4,-7 0 4,5 2 0,-1 5 0,1 1-4,3 5 0,-1-6 0,11 11 0,-13-10 0,13 10 4,0 0-4,0 0 4,0 15-4,3-4 0,5 10 0,2 2-4,1 9 4,4-1-4,1 1 4,0 2-4,2-2 4,-2-4 0,0 1 0,0-8 4,-3-2 0,-3-9 4,3-5-4,-2-5 9,-1-7-5,-2-9 0,5-8 0,-2-7 4,2-9-4,0-2 4,5-5-4,-2 0-4,5-6 0,0 9-12,-5-11-52,10 18-81,-13 3-29,0 5-15,-10-3-12</inkml:trace>
  <inkml:trace contextRef="#ctx0" brushRef="#br1" timeOffset="70188">3396 5350 378,'42'-13'173,"-21"3"-12,5-6-8,8 3-116,-8-11-9,11 6-16,-8 0-8,2 2-8,-2 5-4,-3 6-8,1 8-12,-14-6-25,8 8-96,-11 1-8,-2 4-12,-8-10-12</inkml:trace>
  <inkml:trace contextRef="#ctx0" brushRef="#br1" timeOffset="70422">3438 5340 261,'-29'31'169,"23"-2"1,-1 0-13,7 16-36,0-6-93,7 8-8,1 6-8,8 7-4,-3 1 0,3-1 0,0 3-8,-3-5-4,5-1-16,-10-17-32,5 2-101,-8-13-13,1-8-11,-6-13-4</inkml:trace>
  <inkml:trace contextRef="#ctx0" brushRef="#br1" timeOffset="70641">3406 5886 406,'13'-29'169,"3"18"-11,0-4-18,10 4-123,5 1-25,1-9-25,15 9-112,-5-6-4,3 3-16,-1-3 0</inkml:trace>
  <inkml:trace contextRef="#ctx0" brushRef="#br1" timeOffset="70797">3918 5676 281,'-11'39'158,"-2"-13"-1,-2 11-8,-1-8-93,5 13-20,-4-8-16,12 3-4,3-6-3,3-7-5,7-8 0,6-11-4,0-10-4,2-11-4,3-5-4,0-8-4,-3 3-1,-7-3 1,2 8 0,-10 3 4,-3 18 0,0 0 8,0 21 4,0 8 8,-3 5-4,3 18 4,3 3 1,4 6-1,1-1 4,3 6-8,-3-6 4,0 3-8,-8-8 4,-6-8-4,-4-7-4,-6-11-12,-2-3-45,-14-23-92,1-3-16,-9-11-16,1-5-8</inkml:trace>
  <inkml:trace contextRef="#ctx0" brushRef="#br0" timeOffset="75688">886 7671 261,'11'-6'186,"-11"6"-9,16-7-16,-14-4-93,11 11-39,-13 0-5,24-10-12,-14 4-8,6 6 0,-3 0-8,0 0 0,1 0-8,-4 0-12,6 6-33,-16-6-104,21-3-12,-21 3-8,21-11-5</inkml:trace>
  <inkml:trace contextRef="#ctx0" brushRef="#br0" timeOffset="75985">1325 7623 310,'21'0'169,"-11"0"0,1-7-56,4 9-69,-15-2-16,19 0-16,-9 0 0,3 0-8,1 0-8,-4-2-4,6 2-16,-11-11-32,11 11-101,-8-5-8,5 5-9,-13 0-7</inkml:trace>
  <inkml:trace contextRef="#ctx0" brushRef="#br0" timeOffset="76219">1689 7589 225,'16'0'173,"-16"0"0,16-5-11,-13-3-98,12 11-28,-15-3-12,19-3-12,-11 3-3,2 0-9,1 3-5,-11-3-15,21 5-32,-21-5-101,15 0-16,-15 0-4,21 0-1</inkml:trace>
  <inkml:trace contextRef="#ctx0" brushRef="#br0" timeOffset="76454">2004 7571 233,'21'0'169,"-7"0"-4,-7 0-12,9 5-100,-16-5-25,19 0-12,-12 0-12,7-2-8,-4 2-16,-10 0-32,21-8-97,-13 5-17,2 6 1,-10-3-12</inkml:trace>
  <inkml:trace contextRef="#ctx0" brushRef="#br0" timeOffset="76657">2267 7547 241,'24'3'173,"-14"2"1,-2-5-17,10 11-85,-18-11-36,21 5-11,-10-5-17,2 0-4,-3 5-8,-10-5-21,24 5-39,-24-5-93,21 0-16,-21 0 0,18 0-13</inkml:trace>
  <inkml:trace contextRef="#ctx0" brushRef="#br0" timeOffset="76844">2527 7571 149,'18'0'169,"-18"0"0,13 3-16,-13-3-48,13 0-73,-13 0-44,0 0-125,11 7-20,-11-7-4,10 0-9</inkml:trace>
  <inkml:trace contextRef="#ctx0" brushRef="#br0" timeOffset="77157">2569 7311 294,'-5'-10'173,"5"10"0,0 0-12,0 0-105,0 0-19,10 15-17,-10-15-4,13 21-12,-5-10 0,3 5 0,2-6-8,2 8 4,1-2-4,0 0 4,2 0-4,-5-1 0,6 4 0,-3-1 0,-9-2 4,4 0-4,-6 2 4,-5-5-4,0 6 4,-5-4 0,-3 1 4,-2 0 0,-6 0-4,3-1 4,0 1 0,2-3-4,1 3-8,-1-8-49,11 5-104,-5 0-4,7 3-20,-2-3-4</inkml:trace>
  <inkml:trace contextRef="#ctx0" brushRef="#br0" timeOffset="77844">1500 7881 233,'21'-16'185,"-7"11"-3,7 5-17,0-13-73,10 13-59,-2-8-13,8 2-8,2 1-8,0-3 0,3 0-4,-5 1 0,0 4 0,-8-2 0,-3 5-8,-5-3-4,0 3-12,-21 0-45,13 0-92,-13 0-16,0 0 0,-13 13-13</inkml:trace>
  <inkml:trace contextRef="#ctx0" brushRef="#br0" timeOffset="78172">1645 7917 306,'-13'27'173,"13"-6"0,-8-6-44,10 20-81,-7-4-12,5 3-15,3 3-5,-1 8-8,-4-6 0,10 0-4,-6-2 0,4 0-4,-6-3 0,7-5-4,-1 0-12,-6-6-4,5 6-41,-10-8-100,5-2-12,-8-6-12,8-3-1</inkml:trace>
  <inkml:trace contextRef="#ctx0" brushRef="#br0" timeOffset="78438">1611 8269 334,'15'-37'181,"-1"24"-20,-4-2 0,14 7-125,-9-5-23,9 2-5,0 11-24,-9-10-29,14 10-112,-10-6-4,7 6-20,-8 0-9</inkml:trace>
  <inkml:trace contextRef="#ctx0" brushRef="#br0" timeOffset="78766">2212 8253 217,'0'-10'177,"0"10"0,-3-13-11,3 13-98,-8-11-28,8 11-12,-13-5-7,13 5-9,-18 5-4,5 6-4,0 7 0,-1 3 0,1 5-4,0 3 4,0 3-4,5 2 4,0 0-4,6-2 4,2-1 0,5-7 0,5-6-4,4-5 4,4-2-4,3-6 4,0-5-4,0-8 0,3 3 0,-3-6 0,-3 1-12,-2-6-12,7 8-97,-10-8-48,1 6-12,-12-8-9,1 4-11</inkml:trace>
  <inkml:trace contextRef="#ctx0" brushRef="#br0" timeOffset="79454">1584 7912 245,'6'32'173,"-6"-11"1,2 2-17,-2-7-85,6 16-48,-6-9-12,-6-2-24,17 0-137,-11 0-8,0 0-16,-5-2-20</inkml:trace>
  <inkml:trace contextRef="#ctx0" brushRef="#br0" timeOffset="83938">2595 2938 233,'-3'-10'105,"3"10"8,6-11 7,-6 11-63,0 0-17,0 0-8,-11-13-4,11 13-11,-13 0-1,13 0 0,-16-3-4,16 3-4,-21 0 0,13 0 4,-2-2-4,-1 2 4,1 2-8,-3 4 4,2-1-4,-2 3-4,3 2 4,-1 1-4,1 2 0,2 0 4,0 3-4,3 0 0,-1 2 0,4 0 0,2 3 0,0 3 0,0-3 0,2 3 0,4-3 0,2 0 0,-3-6 0,5 1 0,1-3 4,2-2-4,0-6 0,0 3 0,0-8 0,3 2 0,-3-2 0,3-5 0,-3 0 0,0-3 0,0 0 4,0 0-8,-2 0 8,-1-2-4,1-3 0,-1 0 0,1 2 0,-6-5 0,0 3 0,-2-2 0,-3-6-4,0 2 4,-8 1 0,-2-1 0,4 1 0,-4 2 0,-3 1 0,2 1 0,-2 7-4,-3 1 0,6 6-16,-8-5-12,18 5-93,-24 13-28,11-8-20,-3 1-4</inkml:trace>
  <inkml:trace contextRef="#ctx0" brushRef="#br0" timeOffset="84641">2348 3088 213,'0'0'169,"13"-8"4,-13 8-20,11-11-84,5 14-29,-3-6-12,8 6-8,0-3-3,8 0-9,-3 0 0,8 0-4,-2 0-4,-1 0 0,3 0-4,-8-8-8,6 8-25,-16 0-108,5 0-12,-11-2-20,-2 2-12</inkml:trace>
  <inkml:trace contextRef="#ctx0" brushRef="#br0" timeOffset="85344">2359 2715 112,'5'-10'145,"-5"10"0,0 0-36,0 13-37,-13-8-31,5 11-9,-5-3-12,2 8 0,-2 0 8,0 8-11,-3 0 7,9 5-8,-7 0 4,7 8-4,-1 0 0,2 2-8,1-2-4,5 3 4,3-3-4,2 0-4,3-5 0,0-3 0,0-3-12,-3-4-16,8-1-89,-5-5-36,2-11-16,-10-10-12</inkml:trace>
  <inkml:trace contextRef="#ctx0" brushRef="#br0" timeOffset="93579">2913 6839 136,'0'0'153,"-6"13"1,6-13 3,-10 16-69,-1-16-35,6 10-17,-5-5-12,-1 6-4,-2-9-4,2 4-4,-4-4-4,-4 4-4,1-6 0,-6 0 0,-2 0-4,0-6 0,-3 6 4,-2 0-4,-1 0 0,1 0 0,2 6 0,2-1 0,1 0 0,3 0 0,4 3 0,3 0 5,3 0-10,5-3 5,8-5 0,-10 13 0,10-13 0,0 16 5,0-16-5,3 16 4,-1-3-4,3 5 4,-2 1 0,2 7 0,-2 3 0,5 5 0,-6 3 0,4 2 0,-1 3-4,0 0 0,0-5 0,-2 2 0,-3-5 0,0-2-4,0-3-4,-5-8 4,5 0-8,-8-11-9,13 8-91,-5-18-41,0 0-25,0 0 1</inkml:trace>
  <inkml:trace contextRef="#ctx0" brushRef="#br0" timeOffset="194157">2600 8156 181,'24'-10'193,"-8"7"-12,-1-5-16,6 14-52,-2-12-93,7 1-4,-2 0-16,5 0-8,-3 5-24,-8 0-125,0 0 0,-2 0-20,-3 7-8</inkml:trace>
  <inkml:trace contextRef="#ctx0" brushRef="#br0" timeOffset="194375">2705 8393 261,'-13'2'178,"0"6"-5,13-8-16,8-10-105,5 7-32,5-2-12,6-8-16,8 7-121,-4-7-24,6 3-20,-5-3-8</inkml:trace>
  <inkml:trace contextRef="#ctx0" brushRef="#br0" timeOffset="194907">3201 8133 177,'6'-11'177,"-6"11"0,10 11-28,-10 7-64,8 16-57,-8 3-8,10 8-4,-7-1-8,5 1-4,-5-6-4,2-7 0,0-9 4,-2-10 0,-3-13-4,8-15 4,-6-12 0,3-12-4,1-6 0,2-7 8,2-1-8,3 4 4,3 7-4,2 7 9,1 17-9,-1 13 8,-2 13 0,0 15-4,-3 9 4,-3 5-8,-2-1 4,-3 4 0,1-9 0,-1-2-4,-5-11 0,0-18-4,0 0 4,8-23 4,-6-9-8,6-4 8,0-6-4,3 0 4,2 5-8,2 3 8,1 13-4,-3 15 4,3 12 0,-3 12 0,0 11 0,0 5-4,-2 5 4,-1 1-4,1-1 4,-1-2-12,1-6 4,-1-10-16,1-5 0,-11-16-17,24 5-100,-17-15-28,4-1-16,-1-10-4</inkml:trace>
  <inkml:trace contextRef="#ctx0" brushRef="#br0" timeOffset="195672">4104 8041 40,'6'-11'141,"-6"-2"20,0 13-36,0 0-25,-11-18-27,11 18-17,-13-5-3,13 5-17,-26 7-12,7 7 0,-2-1-8,0 8 4,-8 5-7,8 5-5,-2 4 0,4 1-4,4-2 0,7 1-4,8-7 4,0-4-8,8-6 4,7-7 0,4-6 0,-1-10 0,8-6 4,-2-10-4,0-5 0,-3-11 4,2 1-8,-7-1 8,-3 3-4,-8 5 0,1 11 0,-6 18 4,0 0-4,-11 7 4,6 17 0,2 5-4,3 8 4,0 2-4,6 0 0,1-2-4,7-3 0,-4-7-16,8-1-9,-7-16-55,5-2-77,-3-8-12,2 3-9,-4-16-11</inkml:trace>
  <inkml:trace contextRef="#ctx0" brushRef="#br0" timeOffset="196563">4451 8285 253,'8'-13'173,"-8"13"5,0-13-21,0 13-105,0 0-16,-14-6-12,4 6-7,-3 11-1,-3 2-8,3 3 0,-5 7 0,2 4-4,0 2-4,8 2 4,0-2-4,8 0 4,0-3-4,8-2 4,8-6-4,0-5 4,7 0-4,1-5 0,5 3-4,0-11-8,7 15-65,-12-15-88,5 6-4,-8-6-20,0 8-9</inkml:trace>
  <inkml:trace contextRef="#ctx0" brushRef="#br0" timeOffset="198329">2522 5135 149,'0'-16'157,"0"16"4,-6-10-4,-4-1-69,10 11-23,-13-2-25,13 2-8,-16 10-3,11 3-9,-6-2-8,1 10 0,-1 5-4,1 3 0,-1 5-4,6 6 0,0-4-4,5 9 4,0-8-4,8-3 0,-1 3 4,7-14-8,1-2 8,6-5-4,0-6 4,3-2-4,0-8 0,2-10 4,0-6-4,0-10 0,-5 0 4,-2-6 0,-4-2-4,-7-3 0,-5-5 0,-8 8 4,-3 0-4,-8 8 0,-5 5 0,-3 2-8,3 11-4,-2-2-8,7 18-57,-2-3-84,5 8-4,-3-2-16,3 7-4</inkml:trace>
  <inkml:trace contextRef="#ctx0" brushRef="#br0" timeOffset="198797">2380 5437 398,'23'5'185,"-7"-10"-23,10 5-5,1-5-125,7 0-12,3-3-8,5 2-4,-3 1-12,-2 0-8,-1 5-28,-12 3-109,0-3-12,-6 0-21,-2 2 5</inkml:trace>
  <inkml:trace contextRef="#ctx0" brushRef="#br0" timeOffset="199344">2115 5508 249,'-3'31'153,"3"-4"12,0-6-24,11 18-72,-9-8-33,14 9-8,-3-3-8,11 7 1,-1-7-9,11 2 4,-2-5-8,13-2 0,-1-11 0,3-5-4,9-14 0,-1-4 0,0-9-4,-3-7 0,-2-3-16,-10-11-89,-1 9-52,-10-1-8,-3 6-16,-18-1-5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56:56.6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87-9 197,'0'-8'181,"0"8"-8,5 21-16,-13-5-100,16 25-25,-8-1-8,5 16-8,-5 5-4,11 12 0,-6 7-4,3 6 1,2-1-1,-2 9 0,3-8-8,2 0 0,0-11-8,0-11-5,0-8-7,-5-21-28,5-3-121,-13-21-8,0-11-9,-10 0-11</inkml:trace>
  <inkml:trace contextRef="#ctx0" brushRef="#br0" timeOffset="281">0 778 253,'13'-48'186,"0"21"-13,6 3-12,-9-5-137,19 7-12,3 1-4,4-1-8,6 12-12,-2-9-16,13 19-25,-19-16-71,8 16-50,-3 0 1,-2 0-12</inkml:trace>
  <inkml:trace contextRef="#ctx0" brushRef="#br0" timeOffset="484">705 639 120,'10'-5'174,"-10"-9"-1,0 14-20,-23-21-73,23 21-23,-27 0-29,11 13-8,-5-2-4,0 13 0,0 3-8,6 7 0,-4 7 0,6 1 0,2 4-4,9-3-4,2-6-4,5-5-4,8-5 8,0-13-8,3-6 8,3-8-8,2-16 8,-3-11 4,-2-5-4,0-6 4,-3-2-4,-3-3 4,-4 3-4,-4 8 4,-2 8 0,0 10-4,0 14 0,0 0 4,-5 30-4,5-3 4,0 10 1,5 3-10,0 0 5,3-2-8,3-3 0,-1-11-12,9 5-32,-17-18-117,17 0-4,-11-17-21,5-4 5</inkml:trace>
  <inkml:trace contextRef="#ctx0" brushRef="#br0" timeOffset="922">905 660 241,'15'16'177,"-15"3"1,6 13-13,-14 0-129,10 14-12,-2-9-12,0 4-4,6-9 0,-4-11-8,1-10 4,-3-11-4,8-14 4,-3-10-4,0-13 4,6-6 0,-3-8-4,2 0 4,1 6 0,2 13-4,0-1 5,0 17-1,-2 16-4,2 8 4,-5 17 0,0 7 0,0 2 0,-3 9 0,0-3-8,-2 9-4,2-7-13,-8-12-83,6 5-69,-3-6-17,8-2-3,-6-11-8</inkml:trace>
  <inkml:trace contextRef="#ctx0" brushRef="#br0" timeOffset="1609">1631 489 140,'-16'-27'182,"8"24"-1,-8 3-16,0 14-64,-5-3-65,8 13-12,-5 0-8,2 13 0,3 1-4,5 7 1,0-2-5,8 8 0,3-3-8,7-2 4,3-6-4,8-8-4,3-5 4,0-11 0,-1-8 0,6-14 0,3-7 0,-3-6 4,-3-5 0,-2-5 0,-6-9-4,-2-2 4,-6-3 0,-4 0-8,-12-2 8,-1-1-4,-12 1 0,-2 5-4,-5 5 4,-3 8-8,0 11 4,-3 0-8,6 16-9,0 0-11,15 21-76,-5-4-66,3 7-11,0 0-12</inkml:trace>
  <inkml:trace contextRef="#ctx0" brushRef="#br0" timeOffset="2031">1383 666 225,'-2'10'181,"10"1"9,-8-11-17,28 19-101,-4-19-48,16 0-3,2-14-5,8 4-4,2-6-4,6 0-4,-3 0-8,-7-1-4,-1 7-20,-15-6-89,2 16-56,-11-3-21,1 8-3</inkml:trace>
  <inkml:trace contextRef="#ctx0" brushRef="#br0" timeOffset="19453">2320 532 140,'21'0'178,"-8"5"3,3 3-16,-1-8-72,6 11-65,-2-6-12,4 3-4,1-2-8,-3-1-8,5 3-20,-10-16-69,5 13-64,-8 1-16,1 2-16,-14-8 13</inkml:trace>
  <inkml:trace contextRef="#ctx0" brushRef="#br0" timeOffset="19703">2425 850 249,'0'0'177,"0"0"-3,18 8-17,-18-8-133,34-5-16,-7 5-16,-1-11-141,6 6-16,2-3-8,-3 3-13</inkml:trace>
  <inkml:trace contextRef="#ctx0" brushRef="#br0" timeOffset="20656">2367 577 197,'-11'0'177,"11"0"0,-5-13-60,18 18-36,-13-15-33,16 10-16,-3-8-12,6 8 0,-1-6-3,6 6-9,2 0 0,0 0-4,1 6-4,2-4 0,-3 1-4,0-3-4,3 0-8,-8-5-13,8 13-75,-13-14-66,-3 9-15,-13-3-8,11 16 4</inkml:trace>
  <inkml:trace contextRef="#ctx0" brushRef="#br0" timeOffset="21047">2427 955 249,'-5'-14'181,"5"14"13,13-13-29,6 13-121,-3-13-24,7 5 0,3-3-7,1 6-9,4 5-21,-7-17-103,8 17-50,-6 0-19,-2 3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57:18.406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-3 259 241,'2'-8'165,"9"8"12,-11 0-40,10 24-100,-10 0-17,6 10-4,-6 0-4,5 5-4,-3 0-4,4-5 0,-6-5 0,5-5-4,-5-8 0,0-16 4,0 0-4,0 0 0,3-19 4,-3-10-4,7-10 0,-1-6 0,2-4 4,5-4-4,0 6 0,0 2 0,0 14 0,3 10 4,-3 21-4,-5 8 0,0 16 0,0 12 4,-6 6-4,6 5 0,-3 3 0,3-5 0,-8-9 0,11 1 0,-9-19 0,6-10 0,-8-8 4,6-15-4,1-17 0,-1-7 0,7-8 4,-5-6-4,5 1 0,3-1 0,-6 6 4,6 13-4,-6 10 0,1 14 4,-11 10-4,13 24 4,-8 2 0,3 11-4,0 4 4,-3 4-4,3 0 0,3-1 0,-4-2-12,1-8-16,13 3-113,-10-16-24,2-3-16,-3-13-8</inkml:trace>
  <inkml:trace contextRef="#ctx0" brushRef="#br0" timeOffset="922">792 222 32,'5'-31'157,"-2"15"4,-3 6 0,-13-11-76,13 21-33,-21-16-12,21 16-8,-21-5-11,8 10-1,-3 0-4,-2 16 0,2-5-8,5 13 4,-2 2-4,11 6-4,-4 2 0,6-5-4,0 1 0,8-9 4,3-5-4,-1-8 0,1-5 0,2-8 0,3-13 4,-3-3-4,5-8 0,-2-7 4,-3-1-4,3-4 0,-3-1 0,-8 5 0,6 1 0,-6 7 0,-2 11 4,-3 13-4,0-10 0,0 10 0,-8 21 0,2 2 4,4 9 0,4 2 0,-2 5-4,0 3 4,3-2 0,8-1-4,-6-5-4,5-8 0,9-5-16,-9-16-28,9 6-105,-1-11-24,-2-5 3,-1-6-19</inkml:trace>
  <inkml:trace contextRef="#ctx0" brushRef="#br0" timeOffset="1437">1134 293 197,'5'-10'181,"-10"-1"-8,-3 6-12,2 18-100,-15-2-33,8 10-8,-8 2-8,5 6 0,3-3-8,3 8 4,2-5-8,13-5 4,8-6-4,3-7 0,10-1 0,-5-7-8,14-3-8,-14-8-32,13 3-109,-11-3-20,-2 3-1,-8-6-19</inkml:trace>
  <inkml:trace contextRef="#ctx0" brushRef="#br0" timeOffset="1875">215 828 241,'-11'3'173,"11"-3"9,11-3-29,-1-10-113,16 8-8,6-8-8,15 2-4,8-2 1,11 0-9,5-3 0,10 6-8,6-3 0,-6-1-4,3 7-12,-10-4-4,2 11-25,-21-5-80,3 13-56,-16-3-8,5 11-20</inkml:trace>
  <inkml:trace contextRef="#ctx0" brushRef="#br0" timeOffset="2828">320 1182 96,'0'0'177,"0"0"-3,-3 21-9,3 8-73,-5-6-55,10 14-13,-5 0-8,5 2-4,-2-5-4,2 3 0,-2-11 0,2-5-4,0-8 0,-5-13 0,0 0 0,8-10-4,-5-14 4,-1-10-4,6-13 0,-2 2 0,4-2 0,1 3 4,2 2-8,0 10 8,0 11-4,0 16 4,-2 13-4,-1 13 0,-2 8 0,-3 7 0,3 4 0,-3 2 0,1-6 0,-4-7 0,1-3 0,2-10 0,-5-16 4,0 0-4,11-21 0,-6-8 4,3-5-4,2-5 0,3 2 0,0 0 4,1 3 0,1 16 0,-4 10-4,2 8 4,-5 16-4,-3 15 4,0 3-4,1 8 5,-1 0-5,-3 5-5,4-7 5,4-6-8,1-8-8,-3-15-16,18 4-93,-8-20-36,3-5-28,0-14-4</inkml:trace>
  <inkml:trace contextRef="#ctx0" brushRef="#br0" timeOffset="3375">984 1122 173,'-13'0'177,"5"13"4,-11 10-24,4 17-96,-1-6-33,5 8-8,4-3-4,7 0-8,2-7 0,9-6-8,4-15 4,4-6 0,2-10-4,-3-14 0,3-7-4,-5-8 4,-3-3-4,-5-2 4,-3 2-4,-5 6 0,0 7 0,0 6 8,0 18-8,0 0 8,-5 29-4,5 2 0,5 11 4,8 10-4,0 3 8,3 11-4,8 0 4,-8-1 0,5-5 0,-6 3 4,-1-5-3,-9-3-1,-5-5-4,-8-3 0,-10-8 0,-6-2-4,-5-11 0,-5-2-4,-6-8 4,-2-14-16,0-2 3,-2-15-7,7 1-32,-8-14-105,17-1-28,1-5-5,9 2-11</inkml:trace>
  <inkml:trace contextRef="#ctx0" brushRef="#br1" timeOffset="8125">12 0 120,'14'10'165,"-7"8"-7,-1 6-5,15 10-109,-8-5-16,8 18-4,0-2-12,10 5 8,-2-3-11,3-3 3,-3 1-12,5-8 0,-5 7-37,-11-12-108,3-11-16,-8-6 0,0-4-16</inkml:trace>
  <inkml:trace contextRef="#ctx0" brushRef="#br1" timeOffset="8640">299 1090 229,'0'-13'177,"5"24"5,-2-1-29,12 29-113,-7 1-20,13 7-8,-2 5-4,7-2-4,0-8 0,0 0-12,6-3-12,-14-18-113,8 6-32,-5-12-16,-5-4-9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57:39.8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139 36 96,'5'-40'181,"-5"40"-3,0 0-9,-5 16-81,-6 5-47,11 22-13,0 7-12,-3 13-4,3 11 0,0 13-8,0 2 0,3 1 0,0 5-4,2-6-8,-2-2 0,-3-16-12,10 8-69,-10-26-76,5-16-28,-10-11 0</inkml:trace>
  <inkml:trace contextRef="#ctx0" brushRef="#br0" timeOffset="250">-1 705 213,'6'-47'181,"9"23"-8,1 3-12,21 3-144,0-3-13,7 0-8,12 5-13,-4-8-15,11 13-16,-10-7-8,7 18-9,-18-13-3,0 18 15,-21-5 29,0 13 16,-13 3 20,-13-3 24,2 16 21,-21-10 7,11 18 1,-18-8-21,10 15-12,-8-1-8,8 7-8,0-3-3,8 0-9,2-7-4,11-3 0,0-11 0,11-10-4,5-16 4,2-3 0,3-15 0,3-11 4,-1-8 0,1-2 0,-3-4 0,0 4 0,-8-1 4,0 11 0,-8 11 0,-5 18 0,0 0 0,0 18 0,0 11 0,-2 8-4,-3 3-4,5 2-4,5-5-4,-5-6-8,13-2-8,-13-29-45,13 14-92,-10-28-24,7-4 0</inkml:trace>
  <inkml:trace contextRef="#ctx0" brushRef="#br0" timeOffset="734">722 632 193,'15'23'185,"-9"4"-8,-4 20-40,-7-13-88,8 11-25,-3-8-8,0-3-8,5-10 0,-5-24-8,13 0 4,-2-21-4,2-11 4,5-13-4,1-2 4,2-6-4,2 6 0,-4 7 4,-1 11 0,0 16-4,-7 13 4,-3 11-4,-3 15 4,-5 8-4,3 9 0,-3 1-8,2 14-36,-7-16-121,10 1-21,3-9 5,5-8-24</inkml:trace>
  <inkml:trace contextRef="#ctx0" brushRef="#br0" timeOffset="1063">1208 505 132,'2'-39'186,"-10"39"-1,-5 13-12,-5 8-84,5 21-61,-3 3-8,6 15-4,-1 4-8,11-1-4,0-5 0,16-11-4,2-5 0,3-13-4,5-13 4,3-21-4,-2-13 0,-1-14 8,0-10-4,-5-3 0,-5-16 4,-6 3-4,-7-2 4,-8 10-4,-8 5-4,-6 8-4,-2 11-12,-5-3-40,5 21-110,0 8-15,5 10-8,0 3-4</inkml:trace>
  <inkml:trace contextRef="#ctx0" brushRef="#br0" timeOffset="1422">1082 761 257,'21'0'194,"-8"-6"-9,10 1-12,-4-8-145,18 2-12,5-2-12,0 0-32,10 3-137,-10 2-12,0 2-16,-5 6-13</inkml:trace>
  <inkml:trace contextRef="#ctx0" brushRef="#br0" timeOffset="1750">1662 621 205,'53'3'169,"-19"-3"-149,-5 0-20,-8 0-153,5 5-28</inkml:trace>
  <inkml:trace contextRef="#ctx0" brushRef="#br0" timeOffset="1922">1688 808 205,'0'0'177,"11"3"-8,15-3-132,0-6-182,1-1-21,2-1-19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57:42.3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229 60 36,'-5'-26'169,"-3"21"-8,-5-1 4,-16-2-92,13 22-25,-12-4-16,4 14-4,-5-1-3,8 17-5,-3-4-8,9 6-4,2-2-4,10 2 0,6-11-4,4-2 0,9-13 0,0-5 0,5-17 0,3-7 4,-1-10 0,1-9 0,-3-7-4,0-6 4,-3-2-4,-2 2 4,-6 3-4,-2 8 0,-5 2 4,-3 17-4,0 15 8,0 0-4,-11 29 4,6 2 0,3 11-4,2 5 4,0 3-4,5-2-8,3-4 0,0-7-4,10-3-8,-5-16-20,16 9-65,-8-22-60,5-5-24,0-8 0</inkml:trace>
  <inkml:trace contextRef="#ctx0" brushRef="#br0" timeOffset="406">571 170 161,'2'-26'177,"-2"26"4,-21-5-20,13 23-88,-15-7-41,10 12-8,-6 1-4,11 5-12,3-3 4,10 3-12,3-5 4,11-3-8,2-6 0,2-1-12,6-1-8,-10-16-85,4 8-56,-7-5-20,5 0-4</inkml:trace>
  <inkml:trace contextRef="#ctx0" brushRef="#br0" timeOffset="765">19 638 233,'-8'15'189,"40"-15"-3,-1-5-17,25 0-133,-4-6-16,16 1-4,-2 2-12,5 3-8,0 15-52,-16-10-109,-3 13-16,-15 1-13,-11 4-7</inkml:trace>
  <inkml:trace contextRef="#ctx0" brushRef="#br0" timeOffset="1312">426 1071 28,'-10'-21'165,"-1"10"16,-5 11-12,-10-2-84,10 18-41,-12-3-8,7 16-11,-6-3-5,12 13-4,1-7-8,4-1 0,7-5-4,6-2-4,7-8 4,4-11-4,4-8 0,3-7 0,-3-11 4,3-8-8,-2-5 4,-6 5 0,-3-8 0,-7 3-4,-3 8 4,-5 8-4,-1 7 4,6 11 0,-15 16 0,9 13 0,6 10 0,11 11 4,-1 13 4,6 8 0,5 5-4,0 3 4,3-1 0,-8-1 8,-6-9 0,-2-5-4,-13-8 5,-8-13-5,-11-5 0,-8-8-4,-4-11-4,-4-10-12,6 2-28,-13-17-105,13-12-37,0-4-31,7-1-1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58:02.2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286 21 36,'-8'-14'169,"-13"4"-8,5 15 4,-5 19-76,-8-3-49,11 24-8,-6 0-4,11 13-7,0 8-9,8 2 0,5-4-4,8-1 0,7-13-4,9-8-4,5-13 4,5-13-8,0-16 8,3-18-4,-3-14 4,-2-10 4,-11-11-4,-8-2 0,-8-11 0,-5 8 0,-16-3 0,-5 11-4,-5 10-4,-8 8-12,5 25-32,-10-1-109,7 18-21,-2 9 1,5 12-16</inkml:trace>
  <inkml:trace contextRef="#ctx0" brushRef="#br0" timeOffset="359">0 416 273,'26'-23'186,"-5"12"3,-3-2-24,16 5-141,1-3-8,9 9-4,4-11-12,4 7 0,-2-2-8,0-2-16,2 10-20,-17-16-113,9 11-20,-10-3-13,1 0-3</inkml:trace>
  <inkml:trace contextRef="#ctx0" brushRef="#br0" timeOffset="750">903 200 213,'6'-11'185,"9"-7"-8,1 13-7,-3-14-126,8 14-32,0 2-12,0-5-36,6 14-125,-11-6-17,-1 8 1,-9 2-16</inkml:trace>
  <inkml:trace contextRef="#ctx0" brushRef="#br0" timeOffset="906">927 371 277,'-5'27'174,"18"-19"-21,-2-3-153,12-5-149,9-5-21,2-3-7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58:03.4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141 355 181,'0'24'185,"0"8"-12,-6 13-12,-7 6-116,16 23-17,-3 3-8,0 11-8,5-1 0,3 1-8,-8 5-4,5-11-8,0 0-16,-12-21-117,7-5-40,-11-19-1,3-13-11</inkml:trace>
  <inkml:trace contextRef="#ctx0" brushRef="#br0" timeOffset="203">-4 977 217,'3'-56'181,"10"43"-8,5-1-11,16 12-134,3-9-16,13 6-8,3-1-4,7-2 0,-2 0 0,2 3-4,-7-3 4,-11 0 0,-11 8 0,-10 0 0,-21 0 0,0 24 4,-18-5 0,-8 7 0,-6 6 4,1 5 0,-3 0-4,10 1 4,3 1-4,8-4 4,10-6-4,6-8-4,7-5 4,9-10-4,2-9 4,5-8-4,3-13 0,-3-2 0,0-6 4,-2-2-4,-6 4 0,1 1 0,-9 8 4,-4 13-4,-6 8 0,-3 16 4,-7 5-4,2 11 4,2 2-4,4 4-4,2-4-4,-6-7-12,17 10-36,-11-27-113,11-4-13,-11-6-7,15-16-4</inkml:trace>
  <inkml:trace contextRef="#ctx0" brushRef="#br0" timeOffset="672">690 862 281,'16'6'186,"-19"18"-5,8 23-44,-10-7-109,5 11-4,0-6-12,0-3-4,0-7-4,5-19 0,-5-16 0,21-3-4,-8-26 4,3-3-4,0-18 0,5-1 0,0-2 0,3 5 0,-1 8 0,1 11 0,-8 16 0,-3 16 0,-8 15 0,0 11 0,-7 11-4,-4 3-4,4 2-12,-9-8-8,11 3-57,-5-16-84,5-8-16,0-16-12,0 0 21</inkml:trace>
  <inkml:trace contextRef="#ctx0" brushRef="#br0" timeOffset="1032">905 576 265,'16'-27'182,"-3"19"-1,-2-2-20,10 7-129,-3-5-20,1 3-36,9 5-133,-9 0-20,-1 2 0,3-2-25</inkml:trace>
  <inkml:trace contextRef="#ctx0" brushRef="#br0" timeOffset="1610">1247 273 161,'10'-5'185,"-4"29"-4,-6-1-24,0 17-92,-6-8-37,6 11-12,0-1-16,-7-10-44,7 2-117,0-4-13,0-9-11,2-5-12</inkml:trace>
  <inkml:trace contextRef="#ctx0" brushRef="#br0" timeOffset="13282">4840 546 241,'-14'-13'165,"14"0"12,8 2-64,11 11-60,-4-8-21,12 0-12,2-2-4,10-4-8,6 1 0,5-3-4,0 3 0,-3 0-4,-5 2 0,-3 3-8,-7 8-8,-14-3-12,3 17-73,-21-14-60,0 24-20,-13-14-4</inkml:trace>
  <inkml:trace contextRef="#ctx0" brushRef="#br0" timeOffset="13532">4984 592 197,'-50'29'181,"24"-16"-12,5 8-12,-5-2-108,12 7-21,-4-2-12,10 8-4,0-5 0,8-1-4,0 1-4,6-3 4,1-8-4,7 0 0,-1-8 0,2-3-4,9-5 4,0-3-4,5 1 0,2 2 4,3 0-4,6 5 0,-1 13 0,1 9 0,-4 10-4,-1 8 8,-6 8-8,-6 3 8,-7 5-8,-8 0 4,-8-2 0,-3-1 4,-10-5-4,-3 3 0,-7-8 4,-9-6-4,1-2 4,-4-8 0,-1-8-4,-1-8 0,0-11 0,3-10 0,2-9-4,3-7-4,8-3-8,0-8-16,16 11-69,-3-11-64,11 8-28,5 1 4</inkml:trace>
  <inkml:trace contextRef="#ctx0" brushRef="#br0" timeOffset="14063">5633 1446 205,'16'8'185,"-3"6"-12,-13-14-8,0 21-140,0-2-82,0-19-92,0 0-24,0 0-12,0 0-3</inkml:trace>
  <inkml:trace contextRef="#ctx0" brushRef="#br0" timeOffset="1.79599E6">1652 249 52,'0'0'141,"-11"-3"8,11 3-52,-5 14-17,-6-14-24,6 16-11,-5-8-13,4 8-4,-9-3-4,9 3 0,-9-3-11,7 3-1,-3 0 0,3 5-4,-5 0-4,3 3 0,-1 0-4,1 3 4,-1 5 0,1-1-4,-4 4 4,7 2-4,-4 3 0,3 2-4,3 1 8,0 2-8,-1 8 4,4-8 0,2 11-4,0-3 8,2 0-8,1 3 8,2 0-4,1-3 0,-1-3 0,0 1 0,-2-11 4,2-1-4,0-4 4,0-11-4,1-3 4,2-5-4,-1-5 0,-7-11-8,16 15-28,-16-15-105,11 0-28,-11 0-5,16 0-19</inkml:trace>
  <inkml:trace contextRef="#ctx0" brushRef="#br0" timeOffset="1.79806E6">1896 337 40,'3'-11'153,"-3"11"0,0 0 0,0 0-77,0 0-19,0 0-25,0 19-8,-6-9-4,6 6 0,0-3-7,0 6-1,-5 2-4,5 3 0,0 3-4,0 2 0,0 0-4,0 3 0,0 3 0,0-4-4,5 1 8,-5-3-8,0-7 4,-2 4-4,4-4 4,-2-4 0,0-5 0,3-2 0,-3 0 0,0-11 0,3 10-8,-3-10-4,0 0-29,0 0-104,0 0-24,0 0 4,5-16-8</inkml:trace>
  <inkml:trace contextRef="#ctx0" brushRef="#br0" timeOffset="1.79852E6">2114 780 72,'13'-11'169,"-13"11"-12,11-7 4,-1 12-88,-10-5-33,0 0-16,0 0-8,0 0 0,6 8-3,-6-8-9,0 10-12,0-10-17,8 14-91,-8-14-41,0 0-9,0 0-11</inkml:trace>
  <inkml:trace contextRef="#ctx0" brushRef="#br0" timeOffset="1.79919E6">2561 408 8,'5'-16'141,"-5"3"8,0 13-45,0 0-15,-10-8-33,10 8-15,-8 11-17,3-1-4,-3 4-8,0 2 0,-5 2-8,5 3 4,-5 3 0,5-2-4,-3 2 0,6-3 0,0 5 0,5-2-4,-3-3 0,6 3 0,-1-2 0,9-1-4,-3-5 4,5 2-4,0-4 0,3-4 4,2-2 0,1-2 0,2-4 0,-3 1 0,3-8 0,-5-1 0,2-4 4,-5-1-4,-2-8 4,-1-2 4,-4-3-4,-1-2 4,-5-1-4,0-2 8,-3 0-8,-2 5 5,-5 0-9,-4 3 4,1 5-4,-3 0 4,1 8-4,2-3-8,2 6-5,-2-8-63,13 13-69,0 0-20,0 0-4,0 0 1</inkml:trace>
  <inkml:trace contextRef="#ctx0" brushRef="#br0" timeOffset="1.8E6">2939 382 56,'0'-13'149,"0"13"-4,0 0-44,6-11-29,-6 11-20,0 0-15,8 5-9,-8-5-8,-3 21-8,-2-5 0,5 6-4,-6-4 0,6 6-4,0 0 0,0 3 0,0-4-4,8-1 8,-5 2-8,2 0-8,0-6 8,1 3-4,-6 1 8,5-6-12,-5-1 12,3-1-8,-3-4 4,0-10-4,2 19-8,-2-19-16,6 11-97,-6-11-28,0 0-16,0 0 8</inkml:trace>
  <inkml:trace contextRef="#ctx0" brushRef="#br0" timeOffset="1.80055E6">3360 440 88,'8'-5'125,"-8"-8"-28,0 13-9,5-11-15,-5 11-5,0 0-15,0 0-17,0-16-12,0 16-4,0 0-4,-8-13-4,8 13-4,-8-11-4,8 11 4,-10-10-4,10 10 0,-13-3 1,2 3-5,1 8 4,-3 0-4,2 5 0,-2 0 0,2 3 4,1 3-8,5-3 8,-1 2-8,6-4 4,0-1 0,3 0 0,5-5 0,2 0 0,1-2 0,2-4 0,0-2 0,0 0-4,0 0 4,3-2 0,-5-9 0,2 0 0,-3 1 0,1-6 0,-1 0 0,-2 0 0,0 0 0,-3 0 0,1 3 4,-6 2 0,0 11-4,0-11 4,0 11 0,0 0-4,-11 16 4,9-2 0,-1 2-4,3 5 8,-3-3-4,3 6 0,3-2 0,2 4 0,-2-2 4,2 0-4,0-3 0,1 3-8,-4-5 8,3 2-4,-5-5 0,6 0 0,-6-3 0,2 0 0,-2-5 0,0-8 0,8 16-8,-8-16-4,5 16-32,-5-16-93,0 0-33,0 8 1,0-8-16</inkml:trace>
  <inkml:trace contextRef="#ctx0" brushRef="#br0" timeOffset="1.81136E6">1641 1006 24,'0'0'80,"0"0"-3,19 13 7,-19-13-7,18 11-1,-18-11-15,24 10-9,-24-10-24,18 8-16,-18-8 5,18 3-13,-7-3 0,-1 0-4,4 0 0,-1 0 4,2 3-4,4-3 4,-1 5-4,6-5 4,0 3 0,-3-3-4,2 0 4,1 0 0,0 0-4,-3 0 0,0 0 0,-3 2 0,3-2 4,3 0-4,-3 3 0,5-3 0,0 5 0,1-5 0,-1 3-4,0-3 4,0 0 0,1 2 0,-4-2 0,1 0 0,-3 0 0,0 0 0,3 0 4,-3 3-4,2-3 0,1 5 4,-3-5 0,5 6 0,-2-6-4,0 0 4,-1 0-4,4 0 0,-4 0 4,3 0-4,1 0 0,-1 0 0,0 0 0,3 0 4,-5 5-4,5-5 0,-3 0 0,-2 3 0,2-3 0,-2 0-4,-1 0 4,-2 0 0,0 0 0,3 0 0,-6-3 0,3 3 0,-2-3 0,-3-2 0,2 2 0,-2-2 0,2 5 0,1-5 0,-1 2 0,0 3 4,3-5-4,-2 5 0,2-3 0,0 3 0,-3-2 0,3 2 0,-2 0 0,-1-6 0,-2 6 0,0 0 0,-1-2 0,-1 2 0,-1 0 0,0 0 0,0 0 0,0 0 0,0 0 0,0 0 0,0 2-4,-5-2-12,11 0-89,-19 0-44,8 0 0,-8 0-16</inkml:trace>
  <inkml:trace contextRef="#ctx0" brushRef="#br0" timeOffset="1.81524E6">2327 1258 112,'8'-13'105,"-8"-9"-20,0 22-5,3-21-23,-3 21-17,0-18 0,0 18-16,-6-11-4,6 11 0,-8-5-7,8 5-5,-18 0 0,8 0-4,-1 5 0,-2-2 0,-3 5-4,0 2 4,1 9-4,-1 2-4,0 6 8,0-1-8,1 6 4,1 3-4,4-1 4,2-7-4,5-1 4,3-7 0,6-3 0,2-8 0,2-6-4,6-2 4,0-5 4,-3-6-4,8-5 0,0-2 0,2-3 0,-2-9 0,0 1 0,0 0 4,-2 2-8,-3 1 8,-8 5-4,2 5 4,-5 2 0,-5 14 4,0 0 0,0 0 0,0 16 0,0 3 0,-8 2 0,6 11-4,-3 0 4,2 8-8,-2 2 4,-1 3-4,4-2 0,-4-1 4,4 1-4,2-6 4,-5-3 0,2 1 0,3-8-4,0-6 4,0-3 4,0-2-8,0 0 0,5-2-12,-2 1-8,-3-15-60,0 14-77,0-14-13,10 8-3</inkml:trace>
  <inkml:trace contextRef="#ctx0" brushRef="#br0" timeOffset="1.81588E6">2548 1643 108,'13'0'165,"3"3"-12,-16-3-4,0 0-108,0 0-69,13-6-121,-13 6-1,5 0-7</inkml:trace>
  <inkml:trace contextRef="#ctx0" brushRef="#br0" timeOffset="1.8163E6">3005 1255 104,'-13'-24'149,"3"11"-56,-1 18-21,-10-5-23,5 14 3,-7-1-20,4 14 0,-2-4-7,5 7-9,-2-1-4,7 3-4,6-8 4,5 2-4,5-5-4,3-2 0,13 0-4,-2-6 0,2 5 0,5 1 0,-5 0 0,-3 5 0,-2-1 0,-5 1 0,-9 3 0,-2-1 4,-7-2-8,-4-5 8,-2-6-4,0-5 0,-3-8 0,3-5 0,0-6 0,5-10 0,3-8 0,5-6 0,2-5-4,9 1 4,2-4 0,5-2 0,-2 8 0,8-6 0,-6 14-4,0 3 4,-2 10-8,-5-6-16,4 20-65,-1 2-72,-14 0 4,18 2-12</inkml:trace>
  <inkml:trace contextRef="#ctx0" brushRef="#br0" timeOffset="1.81683E6">3194 1285 68,'-8'39'129,"8"-4"-4,-10-1-61,5-2-52,-1 8-4,1 5-8,5 0 8,0-2-16,0-1 16,5-10 4,9-5 9,-4-14-1,11-8 16,-5-23-8,8-1 0,-3-13 5,5 0-5,-8-10-8,3 5 0,-13-6-8,-3 9-4,-10-1 4,-5 11-8,-11 6 0,-8 4-8,0 12-12,-8-6-113,8 8-28,5 5-12,6-5 0</inkml:trace>
  <inkml:trace contextRef="#ctx0" brushRef="#br0" timeOffset="1.81755E6">3644 0 28,'13'13'149,"-8"-3"0,3 12-4,0 7-65,2 3-48,11 8-11,-7 7-9,9 14 4,1 3-8,2 10-4,0 11 0,1 6-4,-1 4 0,-5 11 0,0-7-4,-5 4 4,-6 3 0,-4-5-4,-6-5 4,-6-1 0,-7-4 0,-3-9 0,-2-8-4,0-13 4,-3-7-4,0-12 0,5-7-12,-3-17-37,9-5-100,10-13 4,-18 8-12</inkml:trace>
  <inkml:trace contextRef="#ctx0" brushRef="#br0" timeOffset="1.81891E6">1738 66 76,'0'-11'105,"0"11"-9,6-13-11,-6 13-17,0 0 1,0 0-17,0 0-20,0 0-7,0 0-9,0 0-4,-11 11-4,11-11 0,-8 16-4,6-6 4,-4 1 0,1 5 0,-8-6-4,5 9 4,0-3-4,0 2 4,-7 1 0,4 2 0,-2-2 0,2 5-3,-2-3-1,3 3 0,-1 2-4,6-4 0,-3 2 4,3 2-4,0 3 0,-1-2 4,1-1-4,0-2 4,2 0-4,1 0 4,-4 3-4,4-1 0,-4-2 0,4 0-4,-3 3 4,2-4-4,-2 1 4,2 3 0,-2-3 0,5 2 0,-5-4 0,5 7 4,-8-5-4,8 2 4,-3-2-4,3 5 0,0-2 0,-3-1 0,3 1 0,0-3 0,0 0 0,0 2 0,0-4 0,6-1 4,-4 3-4,1-6 0,2 4 0,-2 4 0,2-5 0,-2 1 0,2-1 0,-2 3 0,2-6 0,-3 3-4,1-2 8,2 0-4,-2-3 0,0 2 0,-1 1 0,3-3 0,-2 2 0,0 1 0,-3-3 0,5 0 4,-2 0-4,-1-3 0,3 0 0,-5 6 0,3-6 0,2-2 0,-5-1 0,6 6 0,-4 0 0,-2 0 4,11-3-4,-9 1 0,4 2 0,-4-3 0,9 0 4,-9-2-4,4-1 0,2 1 4,-3 0-4,0-1 4,-2 1-4,2-1 0,-2-2 4,-1 3-4,-2-11 0,8 16 0,-8-16 0,8 13 4,-8-13-8,8 11 8,-8-11-4,0 0 0,8 10 0,-8-10 0,0 0 0,0 0-4,8 11-16,-8-11-81,0 0-60,0 0-20,-11-11 3</inkml:trace>
  <inkml:trace contextRef="#ctx0" brushRef="#br0" timeOffset="1.82238E6">4201 1085 153,'16'-8'173,"-16"8"0,13 0-20,-8-10-93,14 12-19,-9-4-17,8 2-4,-2 0-12,0 0 0,0 0-4,-1 2-4,-1 1 0,-1 2 0,-3-5-4,1 0 0,2 6-12,-13-6 0,21 2-24,-21-2-89,10-2-36,-10 2-13,0 0 1</inkml:trace>
  <inkml:trace contextRef="#ctx0" brushRef="#br0" timeOffset="1.82278E6">4272 1242 229,'18'13'169,"-18"-13"-4,24 6-52,-16-17-65,18 11-11,-10-8-17,10 8-4,-5-8-4,3 5-4,-3 1-4,3 2-4,-6 0-4,-2 5-8,-1 0-4,-1-5-20,7 11-113,-16-11-29,13 5 9,-18-5-20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58:17.9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333 84 144,'-3'-36'166,"-10"25"-1,-5 6-8,-14 0-105,6 18-12,-14 3-19,6 12-5,-11 4-4,11 13-8,0 2 0,10 5 0,3 1-4,13-3 4,8-6-4,8-4 0,8-14 0,2-5 4,9-18 0,4-14 0,1-18 0,0-5 0,2-16 0,-3-5 0,-2-5 0,-2-1 0,-9 1 0,-2 7 0,-3 14 0,-5 10 4,-8 13-4,0 16 4,-11 21 0,1 19-4,-6 10 0,3 15 1,-6 11-1,4 11 0,-4 8-4,1-1 4,10-5-4,-3-5 0,6-8 0,5-10 0,0-16 0,3-13-4,5-11-9,0-15-7,7-4-12,-9-22-77,9 2-56,1-11-28,5-5 4</inkml:trace>
  <inkml:trace contextRef="#ctx0" brushRef="#br0" timeOffset="563">741 69 96,'0'-16'185,"-16"8"-19,0 16-1,-10 2-101,13 19-16,-11-5-23,16 10-9,0-2 0,8-1-12,8-5 4,5-7 0,6-9-4,5-7 0,4-11 4,-1-5-4,-6-11 0,3-5 4,-17 0 0,-1 1-4,-12 1-8,-7 1-24,0 10-129,-11 6-20,1 10-4,-11 5-13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56:23.5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 40 366,'-11'0'169,"11"0"-12,0 0 0,16 6-112,-16-6-21,28-8-8,-9 0-4,3 2-8,2-2 0,1 0-12,2 5-16,-10-8-61,2 11-72,-5 0 0,-1 6-20,-13-6-8</inkml:trace>
  <inkml:trace contextRef="#ctx0" brushRef="#br0" timeOffset="235">10 300 354,'8'5'165,"0"-5"-24,6-10-8,5 2-125,3-1-113,3-4-32,2-1-24,1 4 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in"/>
          <inkml:channel name="Y" type="integer" max="7256" units="in"/>
          <inkml:channel name="F" type="integer" max="1024" units="dev"/>
        </inkml:traceFormat>
        <inkml:channelProperties>
          <inkml:channelProperty channel="X" name="resolution" value="1000" units="1/in"/>
          <inkml:channelProperty channel="Y" name="resolution" value="1000" units="1/in"/>
          <inkml:channelProperty channel="F" name="resolution" value="INF" units="1/dev"/>
        </inkml:channelProperties>
      </inkml:inkSource>
      <inkml:timestamp xml:id="ts0" timeString="2011-01-26T20:56:24.0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-4 189 310,'0'0'169,"8"13"-8,-8 3-12,-6 5-117,12 8-12,-9 0 0,6 5-8,-3-5-7,5 0-1,-5-5 0,5-3-4,-5-13 4,0-8 0,0 0 0,8-24-4,-3-5 4,3-5-4,3-5 4,2-4-4,-3-1 0,6 4 0,-5 11 0,2 11 0,-3 10 0,1 10 4,-1 12 0,-2 9 0,0 6 0,-3 6 0,-2 1 0,0-1-4,2-9 4,-2-2 0,-3-14 0,0-10-4,0 0 4,13-26-4,-8-6 4,3-2-4,2-5 0,4-1 0,1 6 0,1 7 0,0 6 0,0 13 0,-6 11 0,1 13 0,-1 8 0,-4 7 4,-1 3-4,-2 6 0,2-6 0,0-2 0,6-3-8,-4-11-4,9-4-12,-3-14-17,14 0-67,-9-8-53,6-8-9,-1-8-3,4 0-8</inkml:trace>
  <inkml:trace contextRef="#ctx0" brushRef="#br0" timeOffset="547">696 57 197,'15'-37'169,"-15"27"-4,0 10-16,-15-11-52,9 25-45,-12-4-20,5 14-11,-3 5-5,5 5-4,1-2-4,5 7 4,5-5-8,0 3-4,8-5 0,5-6 4,3-12-4,2-7 0,3-12 0,0-8-4,0-13 4,-5-9-4,0-7 4,-3 0-4,-5-3 0,-8 3-4,0 13 4,-3 8 0,3 21 4,-8-3 0,3 22 4,5 10 0,0 13 0,10 8 0,1 5 4,7 6-4,1 2 4,2 1 0,-3-1 0,1-3-4,-6-7 4,-5-5 0,-8-12-4,-6-1 0,-9-14 0,-9-11-4,-5-2-4,-5-8-12,0 6-4,-6-14-48,9 13-90,-4-5-11,4 8-8,5 2-12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1618-8697-4F1D-A8AB-04B9BDD3D0C7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711B-F47C-4B78-8EE2-F199BC9D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1618-8697-4F1D-A8AB-04B9BDD3D0C7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711B-F47C-4B78-8EE2-F199BC9D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1618-8697-4F1D-A8AB-04B9BDD3D0C7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711B-F47C-4B78-8EE2-F199BC9D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1618-8697-4F1D-A8AB-04B9BDD3D0C7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711B-F47C-4B78-8EE2-F199BC9D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1618-8697-4F1D-A8AB-04B9BDD3D0C7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711B-F47C-4B78-8EE2-F199BC9D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1618-8697-4F1D-A8AB-04B9BDD3D0C7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711B-F47C-4B78-8EE2-F199BC9D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1618-8697-4F1D-A8AB-04B9BDD3D0C7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711B-F47C-4B78-8EE2-F199BC9D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1618-8697-4F1D-A8AB-04B9BDD3D0C7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711B-F47C-4B78-8EE2-F199BC9D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1618-8697-4F1D-A8AB-04B9BDD3D0C7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711B-F47C-4B78-8EE2-F199BC9D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1618-8697-4F1D-A8AB-04B9BDD3D0C7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711B-F47C-4B78-8EE2-F199BC9D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1618-8697-4F1D-A8AB-04B9BDD3D0C7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711B-F47C-4B78-8EE2-F199BC9D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81618-8697-4F1D-A8AB-04B9BDD3D0C7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C711B-F47C-4B78-8EE2-F199BC9D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13" Type="http://schemas.openxmlformats.org/officeDocument/2006/relationships/customXml" Target="../ink/ink93.xml"/><Relationship Id="rId18" Type="http://schemas.openxmlformats.org/officeDocument/2006/relationships/image" Target="../media/image97.emf"/><Relationship Id="rId26" Type="http://schemas.openxmlformats.org/officeDocument/2006/relationships/image" Target="../media/image101.emf"/><Relationship Id="rId39" Type="http://schemas.openxmlformats.org/officeDocument/2006/relationships/customXml" Target="../ink/ink106.xml"/><Relationship Id="rId3" Type="http://schemas.openxmlformats.org/officeDocument/2006/relationships/slideLayout" Target="../slideLayouts/slideLayout7.xml"/><Relationship Id="rId21" Type="http://schemas.openxmlformats.org/officeDocument/2006/relationships/customXml" Target="../ink/ink97.xml"/><Relationship Id="rId34" Type="http://schemas.openxmlformats.org/officeDocument/2006/relationships/image" Target="../media/image105.emf"/><Relationship Id="rId7" Type="http://schemas.openxmlformats.org/officeDocument/2006/relationships/customXml" Target="../ink/ink90.xml"/><Relationship Id="rId12" Type="http://schemas.openxmlformats.org/officeDocument/2006/relationships/image" Target="../media/image94.emf"/><Relationship Id="rId17" Type="http://schemas.openxmlformats.org/officeDocument/2006/relationships/customXml" Target="../ink/ink95.xml"/><Relationship Id="rId25" Type="http://schemas.openxmlformats.org/officeDocument/2006/relationships/customXml" Target="../ink/ink99.xml"/><Relationship Id="rId33" Type="http://schemas.openxmlformats.org/officeDocument/2006/relationships/customXml" Target="../ink/ink103.xml"/><Relationship Id="rId38" Type="http://schemas.openxmlformats.org/officeDocument/2006/relationships/image" Target="../media/image107.emf"/><Relationship Id="rId2" Type="http://schemas.openxmlformats.org/officeDocument/2006/relationships/video" Target="file:///C:\Users\mxtrask840\Dropbox\Physics%20Vids\Physics-CircularMotion-car_banked_new.avi" TargetMode="External"/><Relationship Id="rId16" Type="http://schemas.openxmlformats.org/officeDocument/2006/relationships/image" Target="../media/image96.emf"/><Relationship Id="rId20" Type="http://schemas.openxmlformats.org/officeDocument/2006/relationships/image" Target="../media/image98.emf"/><Relationship Id="rId29" Type="http://schemas.openxmlformats.org/officeDocument/2006/relationships/customXml" Target="../ink/ink101.xml"/><Relationship Id="rId1" Type="http://schemas.microsoft.com/office/2007/relationships/media" Target="file:///C:\Users\mxtrask840\Dropbox\Physics%20Vids\Physics-CircularMotion-car_banked_new.avi" TargetMode="External"/><Relationship Id="rId6" Type="http://schemas.openxmlformats.org/officeDocument/2006/relationships/image" Target="../media/image91.emf"/><Relationship Id="rId11" Type="http://schemas.openxmlformats.org/officeDocument/2006/relationships/customXml" Target="../ink/ink92.xml"/><Relationship Id="rId24" Type="http://schemas.openxmlformats.org/officeDocument/2006/relationships/image" Target="../media/image100.emf"/><Relationship Id="rId32" Type="http://schemas.openxmlformats.org/officeDocument/2006/relationships/image" Target="../media/image104.emf"/><Relationship Id="rId37" Type="http://schemas.openxmlformats.org/officeDocument/2006/relationships/customXml" Target="../ink/ink105.xml"/><Relationship Id="rId40" Type="http://schemas.openxmlformats.org/officeDocument/2006/relationships/image" Target="../media/image108.emf"/><Relationship Id="rId5" Type="http://schemas.openxmlformats.org/officeDocument/2006/relationships/customXml" Target="../ink/ink89.xml"/><Relationship Id="rId15" Type="http://schemas.openxmlformats.org/officeDocument/2006/relationships/customXml" Target="../ink/ink94.xml"/><Relationship Id="rId23" Type="http://schemas.openxmlformats.org/officeDocument/2006/relationships/customXml" Target="../ink/ink98.xml"/><Relationship Id="rId28" Type="http://schemas.openxmlformats.org/officeDocument/2006/relationships/image" Target="../media/image102.emf"/><Relationship Id="rId36" Type="http://schemas.openxmlformats.org/officeDocument/2006/relationships/image" Target="../media/image106.emf"/><Relationship Id="rId10" Type="http://schemas.openxmlformats.org/officeDocument/2006/relationships/image" Target="../media/image93.emf"/><Relationship Id="rId19" Type="http://schemas.openxmlformats.org/officeDocument/2006/relationships/customXml" Target="../ink/ink96.xml"/><Relationship Id="rId31" Type="http://schemas.openxmlformats.org/officeDocument/2006/relationships/customXml" Target="../ink/ink102.xml"/><Relationship Id="rId4" Type="http://schemas.openxmlformats.org/officeDocument/2006/relationships/image" Target="../media/image90.png"/><Relationship Id="rId9" Type="http://schemas.openxmlformats.org/officeDocument/2006/relationships/customXml" Target="../ink/ink91.xml"/><Relationship Id="rId14" Type="http://schemas.openxmlformats.org/officeDocument/2006/relationships/image" Target="../media/image95.emf"/><Relationship Id="rId22" Type="http://schemas.openxmlformats.org/officeDocument/2006/relationships/image" Target="../media/image99.emf"/><Relationship Id="rId27" Type="http://schemas.openxmlformats.org/officeDocument/2006/relationships/customXml" Target="../ink/ink100.xml"/><Relationship Id="rId30" Type="http://schemas.openxmlformats.org/officeDocument/2006/relationships/image" Target="../media/image103.emf"/><Relationship Id="rId35" Type="http://schemas.openxmlformats.org/officeDocument/2006/relationships/customXml" Target="../ink/ink104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2.xml"/><Relationship Id="rId18" Type="http://schemas.openxmlformats.org/officeDocument/2006/relationships/image" Target="../media/image117.emf"/><Relationship Id="rId26" Type="http://schemas.openxmlformats.org/officeDocument/2006/relationships/image" Target="../media/image121.emf"/><Relationship Id="rId39" Type="http://schemas.openxmlformats.org/officeDocument/2006/relationships/customXml" Target="../ink/ink125.xml"/><Relationship Id="rId3" Type="http://schemas.openxmlformats.org/officeDocument/2006/relationships/customXml" Target="../ink/ink107.xml"/><Relationship Id="rId21" Type="http://schemas.openxmlformats.org/officeDocument/2006/relationships/customXml" Target="../ink/ink116.xml"/><Relationship Id="rId34" Type="http://schemas.openxmlformats.org/officeDocument/2006/relationships/image" Target="../media/image125.emf"/><Relationship Id="rId42" Type="http://schemas.openxmlformats.org/officeDocument/2006/relationships/image" Target="../media/image129.emf"/><Relationship Id="rId47" Type="http://schemas.openxmlformats.org/officeDocument/2006/relationships/customXml" Target="../ink/ink129.xml"/><Relationship Id="rId50" Type="http://schemas.openxmlformats.org/officeDocument/2006/relationships/image" Target="../media/image133.emf"/><Relationship Id="rId7" Type="http://schemas.openxmlformats.org/officeDocument/2006/relationships/customXml" Target="../ink/ink109.xml"/><Relationship Id="rId12" Type="http://schemas.openxmlformats.org/officeDocument/2006/relationships/image" Target="../media/image114.emf"/><Relationship Id="rId17" Type="http://schemas.openxmlformats.org/officeDocument/2006/relationships/customXml" Target="../ink/ink114.xml"/><Relationship Id="rId25" Type="http://schemas.openxmlformats.org/officeDocument/2006/relationships/customXml" Target="../ink/ink118.xml"/><Relationship Id="rId33" Type="http://schemas.openxmlformats.org/officeDocument/2006/relationships/customXml" Target="../ink/ink122.xml"/><Relationship Id="rId38" Type="http://schemas.openxmlformats.org/officeDocument/2006/relationships/image" Target="../media/image127.emf"/><Relationship Id="rId46" Type="http://schemas.openxmlformats.org/officeDocument/2006/relationships/image" Target="../media/image131.emf"/><Relationship Id="rId2" Type="http://schemas.openxmlformats.org/officeDocument/2006/relationships/image" Target="../media/image109.png"/><Relationship Id="rId16" Type="http://schemas.openxmlformats.org/officeDocument/2006/relationships/image" Target="../media/image116.emf"/><Relationship Id="rId20" Type="http://schemas.openxmlformats.org/officeDocument/2006/relationships/image" Target="../media/image118.emf"/><Relationship Id="rId29" Type="http://schemas.openxmlformats.org/officeDocument/2006/relationships/customXml" Target="../ink/ink120.xml"/><Relationship Id="rId41" Type="http://schemas.openxmlformats.org/officeDocument/2006/relationships/customXml" Target="../ink/ink1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emf"/><Relationship Id="rId11" Type="http://schemas.openxmlformats.org/officeDocument/2006/relationships/customXml" Target="../ink/ink111.xml"/><Relationship Id="rId24" Type="http://schemas.openxmlformats.org/officeDocument/2006/relationships/image" Target="../media/image120.emf"/><Relationship Id="rId32" Type="http://schemas.openxmlformats.org/officeDocument/2006/relationships/image" Target="../media/image124.emf"/><Relationship Id="rId37" Type="http://schemas.openxmlformats.org/officeDocument/2006/relationships/customXml" Target="../ink/ink124.xml"/><Relationship Id="rId40" Type="http://schemas.openxmlformats.org/officeDocument/2006/relationships/image" Target="../media/image128.emf"/><Relationship Id="rId45" Type="http://schemas.openxmlformats.org/officeDocument/2006/relationships/customXml" Target="../ink/ink128.xml"/><Relationship Id="rId5" Type="http://schemas.openxmlformats.org/officeDocument/2006/relationships/customXml" Target="../ink/ink108.xml"/><Relationship Id="rId15" Type="http://schemas.openxmlformats.org/officeDocument/2006/relationships/customXml" Target="../ink/ink113.xml"/><Relationship Id="rId23" Type="http://schemas.openxmlformats.org/officeDocument/2006/relationships/customXml" Target="../ink/ink117.xml"/><Relationship Id="rId28" Type="http://schemas.openxmlformats.org/officeDocument/2006/relationships/image" Target="../media/image122.emf"/><Relationship Id="rId36" Type="http://schemas.openxmlformats.org/officeDocument/2006/relationships/image" Target="../media/image126.emf"/><Relationship Id="rId49" Type="http://schemas.openxmlformats.org/officeDocument/2006/relationships/customXml" Target="../ink/ink130.xml"/><Relationship Id="rId10" Type="http://schemas.openxmlformats.org/officeDocument/2006/relationships/image" Target="../media/image113.emf"/><Relationship Id="rId19" Type="http://schemas.openxmlformats.org/officeDocument/2006/relationships/customXml" Target="../ink/ink115.xml"/><Relationship Id="rId31" Type="http://schemas.openxmlformats.org/officeDocument/2006/relationships/customXml" Target="../ink/ink121.xml"/><Relationship Id="rId44" Type="http://schemas.openxmlformats.org/officeDocument/2006/relationships/image" Target="../media/image130.emf"/><Relationship Id="rId52" Type="http://schemas.openxmlformats.org/officeDocument/2006/relationships/image" Target="../media/image134.emf"/><Relationship Id="rId4" Type="http://schemas.openxmlformats.org/officeDocument/2006/relationships/image" Target="../media/image110.emf"/><Relationship Id="rId9" Type="http://schemas.openxmlformats.org/officeDocument/2006/relationships/customXml" Target="../ink/ink110.xml"/><Relationship Id="rId14" Type="http://schemas.openxmlformats.org/officeDocument/2006/relationships/image" Target="../media/image115.emf"/><Relationship Id="rId22" Type="http://schemas.openxmlformats.org/officeDocument/2006/relationships/image" Target="../media/image119.emf"/><Relationship Id="rId27" Type="http://schemas.openxmlformats.org/officeDocument/2006/relationships/customXml" Target="../ink/ink119.xml"/><Relationship Id="rId30" Type="http://schemas.openxmlformats.org/officeDocument/2006/relationships/image" Target="../media/image123.emf"/><Relationship Id="rId35" Type="http://schemas.openxmlformats.org/officeDocument/2006/relationships/customXml" Target="../ink/ink123.xml"/><Relationship Id="rId43" Type="http://schemas.openxmlformats.org/officeDocument/2006/relationships/customXml" Target="../ink/ink127.xml"/><Relationship Id="rId48" Type="http://schemas.openxmlformats.org/officeDocument/2006/relationships/image" Target="../media/image132.emf"/><Relationship Id="rId8" Type="http://schemas.openxmlformats.org/officeDocument/2006/relationships/image" Target="../media/image112.emf"/><Relationship Id="rId51" Type="http://schemas.openxmlformats.org/officeDocument/2006/relationships/customXml" Target="../ink/ink1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mxtrask840\Dropbox\Physics%20Vids\Physics-CircularMotion-conical_pendulum_pretty.avi" TargetMode="External"/><Relationship Id="rId1" Type="http://schemas.microsoft.com/office/2007/relationships/media" Target="file:///C:\Users\mxtrask840\Dropbox\Physics%20Vids\Physics-CircularMotion-conical_pendulum_pretty.avi" TargetMode="External"/><Relationship Id="rId6" Type="http://schemas.openxmlformats.org/officeDocument/2006/relationships/image" Target="../media/image136.emf"/><Relationship Id="rId5" Type="http://schemas.openxmlformats.org/officeDocument/2006/relationships/customXml" Target="../ink/ink132.xml"/><Relationship Id="rId4" Type="http://schemas.openxmlformats.org/officeDocument/2006/relationships/image" Target="../media/image1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customXml" Target="../ink/ink6.xml"/><Relationship Id="rId17" Type="http://schemas.openxmlformats.org/officeDocument/2006/relationships/image" Target="../media/image9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5.emf"/><Relationship Id="rId14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.xml"/><Relationship Id="rId21" Type="http://schemas.openxmlformats.org/officeDocument/2006/relationships/image" Target="../media/image19.emf"/><Relationship Id="rId42" Type="http://schemas.openxmlformats.org/officeDocument/2006/relationships/customXml" Target="../ink/ink29.xml"/><Relationship Id="rId47" Type="http://schemas.openxmlformats.org/officeDocument/2006/relationships/image" Target="../media/image32.emf"/><Relationship Id="rId63" Type="http://schemas.openxmlformats.org/officeDocument/2006/relationships/image" Target="../media/image40.emf"/><Relationship Id="rId68" Type="http://schemas.openxmlformats.org/officeDocument/2006/relationships/customXml" Target="../ink/ink42.xml"/><Relationship Id="rId84" Type="http://schemas.openxmlformats.org/officeDocument/2006/relationships/customXml" Target="../ink/ink50.xml"/><Relationship Id="rId89" Type="http://schemas.openxmlformats.org/officeDocument/2006/relationships/image" Target="../media/image53.emf"/><Relationship Id="rId2" Type="http://schemas.openxmlformats.org/officeDocument/2006/relationships/customXml" Target="../ink/ink9.xml"/><Relationship Id="rId16" Type="http://schemas.openxmlformats.org/officeDocument/2006/relationships/customXml" Target="../ink/ink16.xml"/><Relationship Id="rId29" Type="http://schemas.openxmlformats.org/officeDocument/2006/relationships/image" Target="../media/image23.emf"/><Relationship Id="rId107" Type="http://schemas.openxmlformats.org/officeDocument/2006/relationships/image" Target="../media/image62.emf"/><Relationship Id="rId11" Type="http://schemas.openxmlformats.org/officeDocument/2006/relationships/image" Target="../media/image14.emf"/><Relationship Id="rId24" Type="http://schemas.openxmlformats.org/officeDocument/2006/relationships/customXml" Target="../ink/ink20.xml"/><Relationship Id="rId32" Type="http://schemas.openxmlformats.org/officeDocument/2006/relationships/customXml" Target="../ink/ink24.xml"/><Relationship Id="rId37" Type="http://schemas.openxmlformats.org/officeDocument/2006/relationships/image" Target="../media/image27.emf"/><Relationship Id="rId40" Type="http://schemas.openxmlformats.org/officeDocument/2006/relationships/customXml" Target="../ink/ink28.xml"/><Relationship Id="rId45" Type="http://schemas.openxmlformats.org/officeDocument/2006/relationships/image" Target="../media/image31.emf"/><Relationship Id="rId53" Type="http://schemas.openxmlformats.org/officeDocument/2006/relationships/image" Target="../media/image35.emf"/><Relationship Id="rId58" Type="http://schemas.openxmlformats.org/officeDocument/2006/relationships/customXml" Target="../ink/ink37.xml"/><Relationship Id="rId66" Type="http://schemas.openxmlformats.org/officeDocument/2006/relationships/customXml" Target="../ink/ink41.xml"/><Relationship Id="rId74" Type="http://schemas.openxmlformats.org/officeDocument/2006/relationships/customXml" Target="../ink/ink45.xml"/><Relationship Id="rId79" Type="http://schemas.openxmlformats.org/officeDocument/2006/relationships/image" Target="../media/image48.emf"/><Relationship Id="rId87" Type="http://schemas.openxmlformats.org/officeDocument/2006/relationships/image" Target="../media/image52.emf"/><Relationship Id="rId102" Type="http://schemas.openxmlformats.org/officeDocument/2006/relationships/customXml" Target="../ink/ink59.xml"/><Relationship Id="rId110" Type="http://schemas.openxmlformats.org/officeDocument/2006/relationships/customXml" Target="../ink/ink63.xml"/><Relationship Id="rId5" Type="http://schemas.openxmlformats.org/officeDocument/2006/relationships/image" Target="../media/image11.emf"/><Relationship Id="rId61" Type="http://schemas.openxmlformats.org/officeDocument/2006/relationships/image" Target="../media/image39.emf"/><Relationship Id="rId82" Type="http://schemas.openxmlformats.org/officeDocument/2006/relationships/customXml" Target="../ink/ink49.xml"/><Relationship Id="rId90" Type="http://schemas.openxmlformats.org/officeDocument/2006/relationships/customXml" Target="../ink/ink53.xml"/><Relationship Id="rId95" Type="http://schemas.openxmlformats.org/officeDocument/2006/relationships/image" Target="../media/image56.emf"/><Relationship Id="rId19" Type="http://schemas.openxmlformats.org/officeDocument/2006/relationships/image" Target="../media/image18.emf"/><Relationship Id="rId14" Type="http://schemas.openxmlformats.org/officeDocument/2006/relationships/customXml" Target="../ink/ink15.xml"/><Relationship Id="rId22" Type="http://schemas.openxmlformats.org/officeDocument/2006/relationships/customXml" Target="../ink/ink19.xml"/><Relationship Id="rId27" Type="http://schemas.openxmlformats.org/officeDocument/2006/relationships/image" Target="../media/image22.emf"/><Relationship Id="rId30" Type="http://schemas.openxmlformats.org/officeDocument/2006/relationships/customXml" Target="../ink/ink23.xml"/><Relationship Id="rId35" Type="http://schemas.openxmlformats.org/officeDocument/2006/relationships/image" Target="../media/image26.emf"/><Relationship Id="rId43" Type="http://schemas.openxmlformats.org/officeDocument/2006/relationships/image" Target="../media/image30.emf"/><Relationship Id="rId48" Type="http://schemas.openxmlformats.org/officeDocument/2006/relationships/customXml" Target="../ink/ink32.xml"/><Relationship Id="rId56" Type="http://schemas.openxmlformats.org/officeDocument/2006/relationships/customXml" Target="../ink/ink36.xml"/><Relationship Id="rId64" Type="http://schemas.openxmlformats.org/officeDocument/2006/relationships/customXml" Target="../ink/ink40.xml"/><Relationship Id="rId69" Type="http://schemas.openxmlformats.org/officeDocument/2006/relationships/image" Target="../media/image43.emf"/><Relationship Id="rId77" Type="http://schemas.openxmlformats.org/officeDocument/2006/relationships/image" Target="../media/image47.emf"/><Relationship Id="rId100" Type="http://schemas.openxmlformats.org/officeDocument/2006/relationships/customXml" Target="../ink/ink58.xml"/><Relationship Id="rId105" Type="http://schemas.openxmlformats.org/officeDocument/2006/relationships/image" Target="../media/image61.emf"/><Relationship Id="rId8" Type="http://schemas.openxmlformats.org/officeDocument/2006/relationships/customXml" Target="../ink/ink12.xml"/><Relationship Id="rId51" Type="http://schemas.openxmlformats.org/officeDocument/2006/relationships/image" Target="../media/image34.emf"/><Relationship Id="rId72" Type="http://schemas.openxmlformats.org/officeDocument/2006/relationships/customXml" Target="../ink/ink44.xml"/><Relationship Id="rId80" Type="http://schemas.openxmlformats.org/officeDocument/2006/relationships/customXml" Target="../ink/ink48.xml"/><Relationship Id="rId85" Type="http://schemas.openxmlformats.org/officeDocument/2006/relationships/image" Target="../media/image51.emf"/><Relationship Id="rId93" Type="http://schemas.openxmlformats.org/officeDocument/2006/relationships/image" Target="../media/image55.emf"/><Relationship Id="rId98" Type="http://schemas.openxmlformats.org/officeDocument/2006/relationships/customXml" Target="../ink/ink57.xml"/><Relationship Id="rId3" Type="http://schemas.openxmlformats.org/officeDocument/2006/relationships/image" Target="../media/image10.emf"/><Relationship Id="rId12" Type="http://schemas.openxmlformats.org/officeDocument/2006/relationships/customXml" Target="../ink/ink14.xml"/><Relationship Id="rId17" Type="http://schemas.openxmlformats.org/officeDocument/2006/relationships/image" Target="../media/image17.emf"/><Relationship Id="rId25" Type="http://schemas.openxmlformats.org/officeDocument/2006/relationships/image" Target="../media/image21.emf"/><Relationship Id="rId33" Type="http://schemas.openxmlformats.org/officeDocument/2006/relationships/image" Target="../media/image25.emf"/><Relationship Id="rId38" Type="http://schemas.openxmlformats.org/officeDocument/2006/relationships/customXml" Target="../ink/ink27.xml"/><Relationship Id="rId46" Type="http://schemas.openxmlformats.org/officeDocument/2006/relationships/customXml" Target="../ink/ink31.xml"/><Relationship Id="rId59" Type="http://schemas.openxmlformats.org/officeDocument/2006/relationships/image" Target="../media/image38.emf"/><Relationship Id="rId67" Type="http://schemas.openxmlformats.org/officeDocument/2006/relationships/image" Target="../media/image42.emf"/><Relationship Id="rId103" Type="http://schemas.openxmlformats.org/officeDocument/2006/relationships/image" Target="../media/image60.emf"/><Relationship Id="rId108" Type="http://schemas.openxmlformats.org/officeDocument/2006/relationships/customXml" Target="../ink/ink62.xml"/><Relationship Id="rId20" Type="http://schemas.openxmlformats.org/officeDocument/2006/relationships/customXml" Target="../ink/ink18.xml"/><Relationship Id="rId41" Type="http://schemas.openxmlformats.org/officeDocument/2006/relationships/image" Target="../media/image29.emf"/><Relationship Id="rId54" Type="http://schemas.openxmlformats.org/officeDocument/2006/relationships/customXml" Target="../ink/ink35.xml"/><Relationship Id="rId62" Type="http://schemas.openxmlformats.org/officeDocument/2006/relationships/customXml" Target="../ink/ink39.xml"/><Relationship Id="rId70" Type="http://schemas.openxmlformats.org/officeDocument/2006/relationships/customXml" Target="../ink/ink43.xml"/><Relationship Id="rId75" Type="http://schemas.openxmlformats.org/officeDocument/2006/relationships/image" Target="../media/image46.emf"/><Relationship Id="rId83" Type="http://schemas.openxmlformats.org/officeDocument/2006/relationships/image" Target="../media/image50.emf"/><Relationship Id="rId88" Type="http://schemas.openxmlformats.org/officeDocument/2006/relationships/customXml" Target="../ink/ink52.xml"/><Relationship Id="rId91" Type="http://schemas.openxmlformats.org/officeDocument/2006/relationships/image" Target="../media/image54.emf"/><Relationship Id="rId96" Type="http://schemas.openxmlformats.org/officeDocument/2006/relationships/customXml" Target="../ink/ink56.xml"/><Relationship Id="rId111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.xml"/><Relationship Id="rId15" Type="http://schemas.openxmlformats.org/officeDocument/2006/relationships/image" Target="../media/image16.emf"/><Relationship Id="rId23" Type="http://schemas.openxmlformats.org/officeDocument/2006/relationships/image" Target="../media/image20.emf"/><Relationship Id="rId28" Type="http://schemas.openxmlformats.org/officeDocument/2006/relationships/customXml" Target="../ink/ink22.xml"/><Relationship Id="rId36" Type="http://schemas.openxmlformats.org/officeDocument/2006/relationships/customXml" Target="../ink/ink26.xml"/><Relationship Id="rId49" Type="http://schemas.openxmlformats.org/officeDocument/2006/relationships/image" Target="../media/image33.emf"/><Relationship Id="rId57" Type="http://schemas.openxmlformats.org/officeDocument/2006/relationships/image" Target="../media/image37.emf"/><Relationship Id="rId106" Type="http://schemas.openxmlformats.org/officeDocument/2006/relationships/customXml" Target="../ink/ink61.xml"/><Relationship Id="rId10" Type="http://schemas.openxmlformats.org/officeDocument/2006/relationships/customXml" Target="../ink/ink13.xml"/><Relationship Id="rId31" Type="http://schemas.openxmlformats.org/officeDocument/2006/relationships/image" Target="../media/image24.emf"/><Relationship Id="rId44" Type="http://schemas.openxmlformats.org/officeDocument/2006/relationships/customXml" Target="../ink/ink30.xml"/><Relationship Id="rId52" Type="http://schemas.openxmlformats.org/officeDocument/2006/relationships/customXml" Target="../ink/ink34.xml"/><Relationship Id="rId60" Type="http://schemas.openxmlformats.org/officeDocument/2006/relationships/customXml" Target="../ink/ink38.xml"/><Relationship Id="rId65" Type="http://schemas.openxmlformats.org/officeDocument/2006/relationships/image" Target="../media/image41.emf"/><Relationship Id="rId73" Type="http://schemas.openxmlformats.org/officeDocument/2006/relationships/image" Target="../media/image45.emf"/><Relationship Id="rId78" Type="http://schemas.openxmlformats.org/officeDocument/2006/relationships/customXml" Target="../ink/ink47.xml"/><Relationship Id="rId81" Type="http://schemas.openxmlformats.org/officeDocument/2006/relationships/image" Target="../media/image49.emf"/><Relationship Id="rId86" Type="http://schemas.openxmlformats.org/officeDocument/2006/relationships/customXml" Target="../ink/ink51.xml"/><Relationship Id="rId94" Type="http://schemas.openxmlformats.org/officeDocument/2006/relationships/customXml" Target="../ink/ink55.xml"/><Relationship Id="rId99" Type="http://schemas.openxmlformats.org/officeDocument/2006/relationships/image" Target="../media/image58.emf"/><Relationship Id="rId101" Type="http://schemas.openxmlformats.org/officeDocument/2006/relationships/image" Target="../media/image59.emf"/><Relationship Id="rId4" Type="http://schemas.openxmlformats.org/officeDocument/2006/relationships/customXml" Target="../ink/ink10.xml"/><Relationship Id="rId9" Type="http://schemas.openxmlformats.org/officeDocument/2006/relationships/image" Target="../media/image13.emf"/><Relationship Id="rId13" Type="http://schemas.openxmlformats.org/officeDocument/2006/relationships/image" Target="../media/image15.emf"/><Relationship Id="rId18" Type="http://schemas.openxmlformats.org/officeDocument/2006/relationships/customXml" Target="../ink/ink17.xml"/><Relationship Id="rId39" Type="http://schemas.openxmlformats.org/officeDocument/2006/relationships/image" Target="../media/image28.emf"/><Relationship Id="rId109" Type="http://schemas.openxmlformats.org/officeDocument/2006/relationships/image" Target="../media/image63.emf"/><Relationship Id="rId34" Type="http://schemas.openxmlformats.org/officeDocument/2006/relationships/customXml" Target="../ink/ink25.xml"/><Relationship Id="rId50" Type="http://schemas.openxmlformats.org/officeDocument/2006/relationships/customXml" Target="../ink/ink33.xml"/><Relationship Id="rId55" Type="http://schemas.openxmlformats.org/officeDocument/2006/relationships/image" Target="../media/image36.emf"/><Relationship Id="rId76" Type="http://schemas.openxmlformats.org/officeDocument/2006/relationships/customXml" Target="../ink/ink46.xml"/><Relationship Id="rId97" Type="http://schemas.openxmlformats.org/officeDocument/2006/relationships/image" Target="../media/image57.emf"/><Relationship Id="rId104" Type="http://schemas.openxmlformats.org/officeDocument/2006/relationships/customXml" Target="../ink/ink60.xml"/><Relationship Id="rId7" Type="http://schemas.openxmlformats.org/officeDocument/2006/relationships/image" Target="../media/image12.emf"/><Relationship Id="rId71" Type="http://schemas.openxmlformats.org/officeDocument/2006/relationships/image" Target="../media/image44.emf"/><Relationship Id="rId92" Type="http://schemas.openxmlformats.org/officeDocument/2006/relationships/customXml" Target="../ink/ink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13" Type="http://schemas.openxmlformats.org/officeDocument/2006/relationships/image" Target="../media/image70.emf"/><Relationship Id="rId18" Type="http://schemas.openxmlformats.org/officeDocument/2006/relationships/customXml" Target="../ink/ink72.xml"/><Relationship Id="rId26" Type="http://schemas.openxmlformats.org/officeDocument/2006/relationships/customXml" Target="../ink/ink76.xml"/><Relationship Id="rId39" Type="http://schemas.openxmlformats.org/officeDocument/2006/relationships/image" Target="../media/image83.emf"/><Relationship Id="rId3" Type="http://schemas.openxmlformats.org/officeDocument/2006/relationships/image" Target="../media/image65.emf"/><Relationship Id="rId21" Type="http://schemas.openxmlformats.org/officeDocument/2006/relationships/image" Target="../media/image74.emf"/><Relationship Id="rId34" Type="http://schemas.openxmlformats.org/officeDocument/2006/relationships/customXml" Target="../ink/ink80.xml"/><Relationship Id="rId7" Type="http://schemas.openxmlformats.org/officeDocument/2006/relationships/image" Target="../media/image67.emf"/><Relationship Id="rId12" Type="http://schemas.openxmlformats.org/officeDocument/2006/relationships/customXml" Target="../ink/ink69.xml"/><Relationship Id="rId17" Type="http://schemas.openxmlformats.org/officeDocument/2006/relationships/image" Target="../media/image72.emf"/><Relationship Id="rId25" Type="http://schemas.openxmlformats.org/officeDocument/2006/relationships/image" Target="../media/image76.emf"/><Relationship Id="rId33" Type="http://schemas.openxmlformats.org/officeDocument/2006/relationships/image" Target="../media/image80.emf"/><Relationship Id="rId38" Type="http://schemas.openxmlformats.org/officeDocument/2006/relationships/customXml" Target="../ink/ink82.xml"/><Relationship Id="rId2" Type="http://schemas.openxmlformats.org/officeDocument/2006/relationships/customXml" Target="../ink/ink64.xml"/><Relationship Id="rId16" Type="http://schemas.openxmlformats.org/officeDocument/2006/relationships/customXml" Target="../ink/ink71.xml"/><Relationship Id="rId20" Type="http://schemas.openxmlformats.org/officeDocument/2006/relationships/customXml" Target="../ink/ink73.xml"/><Relationship Id="rId29" Type="http://schemas.openxmlformats.org/officeDocument/2006/relationships/image" Target="../media/image7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6.xml"/><Relationship Id="rId11" Type="http://schemas.openxmlformats.org/officeDocument/2006/relationships/image" Target="../media/image69.emf"/><Relationship Id="rId24" Type="http://schemas.openxmlformats.org/officeDocument/2006/relationships/customXml" Target="../ink/ink75.xml"/><Relationship Id="rId32" Type="http://schemas.openxmlformats.org/officeDocument/2006/relationships/customXml" Target="../ink/ink79.xml"/><Relationship Id="rId37" Type="http://schemas.openxmlformats.org/officeDocument/2006/relationships/image" Target="../media/image82.emf"/><Relationship Id="rId5" Type="http://schemas.openxmlformats.org/officeDocument/2006/relationships/image" Target="../media/image66.emf"/><Relationship Id="rId15" Type="http://schemas.openxmlformats.org/officeDocument/2006/relationships/image" Target="../media/image71.emf"/><Relationship Id="rId23" Type="http://schemas.openxmlformats.org/officeDocument/2006/relationships/image" Target="../media/image75.emf"/><Relationship Id="rId28" Type="http://schemas.openxmlformats.org/officeDocument/2006/relationships/customXml" Target="../ink/ink77.xml"/><Relationship Id="rId36" Type="http://schemas.openxmlformats.org/officeDocument/2006/relationships/customXml" Target="../ink/ink81.xml"/><Relationship Id="rId10" Type="http://schemas.openxmlformats.org/officeDocument/2006/relationships/customXml" Target="../ink/ink68.xml"/><Relationship Id="rId19" Type="http://schemas.openxmlformats.org/officeDocument/2006/relationships/image" Target="../media/image73.emf"/><Relationship Id="rId31" Type="http://schemas.openxmlformats.org/officeDocument/2006/relationships/image" Target="../media/image79.emf"/><Relationship Id="rId4" Type="http://schemas.openxmlformats.org/officeDocument/2006/relationships/customXml" Target="../ink/ink65.xml"/><Relationship Id="rId9" Type="http://schemas.openxmlformats.org/officeDocument/2006/relationships/image" Target="../media/image68.emf"/><Relationship Id="rId14" Type="http://schemas.openxmlformats.org/officeDocument/2006/relationships/customXml" Target="../ink/ink70.xml"/><Relationship Id="rId22" Type="http://schemas.openxmlformats.org/officeDocument/2006/relationships/customXml" Target="../ink/ink74.xml"/><Relationship Id="rId27" Type="http://schemas.openxmlformats.org/officeDocument/2006/relationships/image" Target="../media/image77.emf"/><Relationship Id="rId30" Type="http://schemas.openxmlformats.org/officeDocument/2006/relationships/customXml" Target="../ink/ink78.xml"/><Relationship Id="rId35" Type="http://schemas.openxmlformats.org/officeDocument/2006/relationships/image" Target="../media/image8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6.xml"/><Relationship Id="rId3" Type="http://schemas.openxmlformats.org/officeDocument/2006/relationships/image" Target="../media/image84.emf"/><Relationship Id="rId7" Type="http://schemas.openxmlformats.org/officeDocument/2006/relationships/image" Target="../media/image86.emf"/><Relationship Id="rId2" Type="http://schemas.openxmlformats.org/officeDocument/2006/relationships/customXml" Target="../ink/ink8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5.xml"/><Relationship Id="rId11" Type="http://schemas.openxmlformats.org/officeDocument/2006/relationships/image" Target="../media/image88.emf"/><Relationship Id="rId5" Type="http://schemas.openxmlformats.org/officeDocument/2006/relationships/image" Target="../media/image85.emf"/><Relationship Id="rId10" Type="http://schemas.openxmlformats.org/officeDocument/2006/relationships/customXml" Target="../ink/ink87.xml"/><Relationship Id="rId4" Type="http://schemas.openxmlformats.org/officeDocument/2006/relationships/customXml" Target="../ink/ink84.xml"/><Relationship Id="rId9" Type="http://schemas.openxmlformats.org/officeDocument/2006/relationships/image" Target="../media/image8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customXml" Target="../ink/ink8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2071702"/>
          </a:xfrm>
          <a:prstGeom prst="roundRect">
            <a:avLst>
              <a:gd name="adj" fmla="val 32345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Centripetal Force Problems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71744"/>
            <a:ext cx="5176846" cy="3733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11429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Example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Calculate the angle at which a frictionless curve must be banked if a car is to round it safely at a speed of 22 m/s if its radius is 475 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hysics-CircularMotion-car_banked_ne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67944" y="1700808"/>
            <a:ext cx="4876800" cy="3657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1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8288" y="3795713"/>
              <a:ext cx="38100" cy="90487"/>
            </p14:xfrm>
          </p:contentPart>
        </mc:Choice>
        <mc:Fallback>
          <p:pic>
            <p:nvPicPr>
              <p:cNvPr id="71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10021" y="3787421"/>
                <a:ext cx="57509" cy="10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1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700" y="2084388"/>
              <a:ext cx="1657350" cy="3097212"/>
            </p14:xfrm>
          </p:contentPart>
        </mc:Choice>
        <mc:Fallback>
          <p:pic>
            <p:nvPicPr>
              <p:cNvPr id="71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6780" y="2077548"/>
                <a:ext cx="1669589" cy="3113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1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1388" y="5630863"/>
              <a:ext cx="982662" cy="388937"/>
            </p14:xfrm>
          </p:contentPart>
        </mc:Choice>
        <mc:Fallback>
          <p:pic>
            <p:nvPicPr>
              <p:cNvPr id="71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5629" y="5620779"/>
                <a:ext cx="992381" cy="407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1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0113" y="5507038"/>
              <a:ext cx="449262" cy="735012"/>
            </p14:xfrm>
          </p:contentPart>
        </mc:Choice>
        <mc:Fallback>
          <p:pic>
            <p:nvPicPr>
              <p:cNvPr id="71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62193" y="5503077"/>
                <a:ext cx="460782" cy="753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1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90888" y="5656263"/>
              <a:ext cx="657225" cy="384175"/>
            </p14:xfrm>
          </p:contentPart>
        </mc:Choice>
        <mc:Fallback>
          <p:pic>
            <p:nvPicPr>
              <p:cNvPr id="71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85129" y="5645101"/>
                <a:ext cx="666223" cy="400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1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4813" y="5635625"/>
              <a:ext cx="238125" cy="701675"/>
            </p14:xfrm>
          </p:contentPart>
        </mc:Choice>
        <mc:Fallback>
          <p:pic>
            <p:nvPicPr>
              <p:cNvPr id="71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01484" y="5621951"/>
                <a:ext cx="256137" cy="730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1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6838" y="5800725"/>
              <a:ext cx="388937" cy="214313"/>
            </p14:xfrm>
          </p:contentPart>
        </mc:Choice>
        <mc:Fallback>
          <p:pic>
            <p:nvPicPr>
              <p:cNvPr id="71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70716" y="5792801"/>
                <a:ext cx="398660" cy="235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1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6913" y="5510213"/>
              <a:ext cx="2038350" cy="679450"/>
            </p14:xfrm>
          </p:contentPart>
        </mc:Choice>
        <mc:Fallback>
          <p:pic>
            <p:nvPicPr>
              <p:cNvPr id="71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70073" y="5507332"/>
                <a:ext cx="2058150" cy="695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1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77188" y="5695950"/>
              <a:ext cx="290512" cy="350838"/>
            </p14:xfrm>
          </p:contentPart>
        </mc:Choice>
        <mc:Fallback>
          <p:pic>
            <p:nvPicPr>
              <p:cNvPr id="71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63868" y="5681557"/>
                <a:ext cx="317871" cy="378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1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1088" y="4035425"/>
              <a:ext cx="77787" cy="109538"/>
            </p14:xfrm>
          </p:contentPart>
        </mc:Choice>
        <mc:Fallback>
          <p:pic>
            <p:nvPicPr>
              <p:cNvPr id="71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36683" y="4021419"/>
                <a:ext cx="99395" cy="135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1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5238" y="3948113"/>
              <a:ext cx="328612" cy="274637"/>
            </p14:xfrm>
          </p:contentPart>
        </mc:Choice>
        <mc:Fallback>
          <p:pic>
            <p:nvPicPr>
              <p:cNvPr id="71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22252" y="3934813"/>
                <a:ext cx="357830" cy="298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0188" y="2290763"/>
              <a:ext cx="349250" cy="215900"/>
            </p14:xfrm>
          </p:contentPart>
        </mc:Choice>
        <mc:Fallback>
          <p:pic>
            <p:nvPicPr>
              <p:cNvPr id="71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55786" y="2276370"/>
                <a:ext cx="368333" cy="245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1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6288" y="2046288"/>
              <a:ext cx="260350" cy="279400"/>
            </p14:xfrm>
          </p:contentPart>
        </mc:Choice>
        <mc:Fallback>
          <p:pic>
            <p:nvPicPr>
              <p:cNvPr id="71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09446" y="2032264"/>
                <a:ext cx="272233" cy="308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1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7875" y="2406650"/>
              <a:ext cx="233363" cy="285750"/>
            </p14:xfrm>
          </p:contentPart>
        </mc:Choice>
        <mc:Fallback>
          <p:pic>
            <p:nvPicPr>
              <p:cNvPr id="71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08512" y="2393334"/>
                <a:ext cx="249569" cy="314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1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9900" y="2909888"/>
              <a:ext cx="161925" cy="100012"/>
            </p14:xfrm>
          </p:contentPart>
        </mc:Choice>
        <mc:Fallback>
          <p:pic>
            <p:nvPicPr>
              <p:cNvPr id="71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001264" y="2895498"/>
                <a:ext cx="176678" cy="12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1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7563" y="2892425"/>
              <a:ext cx="112712" cy="255588"/>
            </p14:xfrm>
          </p:contentPart>
        </mc:Choice>
        <mc:Fallback>
          <p:pic>
            <p:nvPicPr>
              <p:cNvPr id="71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45320" y="2881626"/>
                <a:ext cx="129277" cy="272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1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0" y="2870200"/>
              <a:ext cx="311150" cy="200025"/>
            </p14:xfrm>
          </p:contentPart>
        </mc:Choice>
        <mc:Fallback>
          <p:pic>
            <p:nvPicPr>
              <p:cNvPr id="71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540875" y="2856144"/>
                <a:ext cx="341401" cy="225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1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9188" y="3140075"/>
              <a:ext cx="358775" cy="244475"/>
            </p14:xfrm>
          </p:contentPart>
        </mc:Choice>
        <mc:Fallback>
          <p:pic>
            <p:nvPicPr>
              <p:cNvPr id="71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644074" y="3125313"/>
                <a:ext cx="378927" cy="2700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9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11429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Example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800" dirty="0" smtClean="0"/>
              <a:t>A 0.25 kg toy plane is attached to a string so that it flies in a horizontal circle with a radius of 0.80 m. The string makes a 28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 angle to the vertical. What is its period of rotation?</a:t>
            </a:r>
            <a:endParaRPr lang="en-CA" sz="28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940152" y="2420888"/>
            <a:ext cx="2744793" cy="2643193"/>
            <a:chOff x="7710" y="11295"/>
            <a:chExt cx="3085" cy="2926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7710" y="12975"/>
              <a:ext cx="2310" cy="106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 flipH="1" flipV="1">
              <a:off x="8625" y="11295"/>
              <a:ext cx="1395" cy="20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pic>
          <p:nvPicPr>
            <p:cNvPr id="1029" name="Picture 5" descr="MCj0433889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30" y="12756"/>
              <a:ext cx="1465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>
              <a:off x="8625" y="11295"/>
              <a:ext cx="15" cy="11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8545" y="11895"/>
              <a:ext cx="80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28</a:t>
              </a:r>
              <a:r>
                <a:rPr kumimoji="0" lang="en-CA" sz="28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276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4400" y="3198813"/>
              <a:ext cx="1192213" cy="2486025"/>
            </p14:xfrm>
          </p:contentPart>
        </mc:Choice>
        <mc:Fallback>
          <p:pic>
            <p:nvPicPr>
              <p:cNvPr id="3276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9641" y="3187654"/>
                <a:ext cx="1220650" cy="2510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27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625" y="2822575"/>
              <a:ext cx="1287463" cy="1928813"/>
            </p14:xfrm>
          </p:contentPart>
        </mc:Choice>
        <mc:Fallback>
          <p:pic>
            <p:nvPicPr>
              <p:cNvPr id="327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6864" y="2812495"/>
                <a:ext cx="1306545" cy="1948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27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25" y="2805113"/>
              <a:ext cx="184150" cy="177800"/>
            </p14:xfrm>
          </p:contentPart>
        </mc:Choice>
        <mc:Fallback>
          <p:pic>
            <p:nvPicPr>
              <p:cNvPr id="327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2098" y="2789996"/>
                <a:ext cx="210765" cy="206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27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750" y="2822575"/>
              <a:ext cx="1120775" cy="1389063"/>
            </p14:xfrm>
          </p:contentPart>
        </mc:Choice>
        <mc:Fallback>
          <p:pic>
            <p:nvPicPr>
              <p:cNvPr id="327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5469" y="2816456"/>
                <a:ext cx="1143097" cy="1409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27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925" y="3857625"/>
              <a:ext cx="844550" cy="760413"/>
            </p14:xfrm>
          </p:contentPart>
        </mc:Choice>
        <mc:Fallback>
          <p:pic>
            <p:nvPicPr>
              <p:cNvPr id="327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7165" y="3842863"/>
                <a:ext cx="863990" cy="790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27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813" y="3198813"/>
              <a:ext cx="358775" cy="309562"/>
            </p14:xfrm>
          </p:contentPart>
        </mc:Choice>
        <mc:Fallback>
          <p:pic>
            <p:nvPicPr>
              <p:cNvPr id="327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1779" y="3186575"/>
                <a:ext cx="377128" cy="336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7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7800" y="2838450"/>
              <a:ext cx="207963" cy="357188"/>
            </p14:xfrm>
          </p:contentPart>
        </mc:Choice>
        <mc:Fallback>
          <p:pic>
            <p:nvPicPr>
              <p:cNvPr id="327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38445" y="2826568"/>
                <a:ext cx="223074" cy="382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27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450" y="4192588"/>
              <a:ext cx="1073150" cy="169862"/>
            </p14:xfrm>
          </p:contentPart>
        </mc:Choice>
        <mc:Fallback>
          <p:pic>
            <p:nvPicPr>
              <p:cNvPr id="327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3490" y="4182447"/>
                <a:ext cx="1092950" cy="193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27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9875" y="2473325"/>
              <a:ext cx="817563" cy="392113"/>
            </p14:xfrm>
          </p:contentPart>
        </mc:Choice>
        <mc:Fallback>
          <p:pic>
            <p:nvPicPr>
              <p:cNvPr id="327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04475" y="2465043"/>
                <a:ext cx="826563" cy="405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27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8425" y="2241550"/>
              <a:ext cx="341313" cy="920750"/>
            </p14:xfrm>
          </p:contentPart>
        </mc:Choice>
        <mc:Fallback>
          <p:pic>
            <p:nvPicPr>
              <p:cNvPr id="327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01584" y="2227512"/>
                <a:ext cx="352834" cy="951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27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3838" y="3446463"/>
              <a:ext cx="503237" cy="341312"/>
            </p14:xfrm>
          </p:contentPart>
        </mc:Choice>
        <mc:Fallback>
          <p:pic>
            <p:nvPicPr>
              <p:cNvPr id="327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48719" y="3430504"/>
                <a:ext cx="524475" cy="36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27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2338" y="3343275"/>
              <a:ext cx="261937" cy="612775"/>
            </p14:xfrm>
          </p:contentPart>
        </mc:Choice>
        <mc:Fallback>
          <p:pic>
            <p:nvPicPr>
              <p:cNvPr id="327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54422" y="3328154"/>
                <a:ext cx="286044" cy="643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27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7788" y="3340100"/>
              <a:ext cx="730250" cy="320675"/>
            </p14:xfrm>
          </p:contentPart>
        </mc:Choice>
        <mc:Fallback>
          <p:pic>
            <p:nvPicPr>
              <p:cNvPr id="327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80586" y="3325344"/>
                <a:ext cx="741773" cy="341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27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8488" y="4110038"/>
              <a:ext cx="88900" cy="111125"/>
            </p14:xfrm>
          </p:contentPart>
        </mc:Choice>
        <mc:Fallback>
          <p:pic>
            <p:nvPicPr>
              <p:cNvPr id="327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32729" y="4096013"/>
                <a:ext cx="99338" cy="137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27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5975" y="3957638"/>
              <a:ext cx="665163" cy="347662"/>
            </p14:xfrm>
          </p:contentPart>
        </mc:Choice>
        <mc:Fallback>
          <p:pic>
            <p:nvPicPr>
              <p:cNvPr id="327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41937" y="3945042"/>
                <a:ext cx="693598" cy="370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27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1788" y="3954463"/>
              <a:ext cx="269875" cy="249237"/>
            </p14:xfrm>
          </p:contentPart>
        </mc:Choice>
        <mc:Fallback>
          <p:pic>
            <p:nvPicPr>
              <p:cNvPr id="327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7110" y="3946899"/>
                <a:ext cx="284628" cy="261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27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5325" y="3892550"/>
              <a:ext cx="269875" cy="244475"/>
            </p14:xfrm>
          </p:contentPart>
        </mc:Choice>
        <mc:Fallback>
          <p:pic>
            <p:nvPicPr>
              <p:cNvPr id="327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90212" y="3882124"/>
                <a:ext cx="298302" cy="269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27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6425" y="4487863"/>
              <a:ext cx="123825" cy="101600"/>
            </p14:xfrm>
          </p:contentPart>
        </mc:Choice>
        <mc:Fallback>
          <p:pic>
            <p:nvPicPr>
              <p:cNvPr id="327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39586" y="4476654"/>
                <a:ext cx="136064" cy="126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27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5363" y="4387850"/>
              <a:ext cx="7937" cy="254000"/>
            </p14:xfrm>
          </p:contentPart>
        </mc:Choice>
        <mc:Fallback>
          <p:pic>
            <p:nvPicPr>
              <p:cNvPr id="327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21253" y="4380295"/>
                <a:ext cx="40126" cy="274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27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0300" y="4586288"/>
              <a:ext cx="12700" cy="15875"/>
            </p14:xfrm>
          </p:contentPart>
        </mc:Choice>
        <mc:Fallback>
          <p:pic>
            <p:nvPicPr>
              <p:cNvPr id="327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57974" y="4579794"/>
                <a:ext cx="35112" cy="35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78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5875" y="4362450"/>
              <a:ext cx="269875" cy="220663"/>
            </p14:xfrm>
          </p:contentPart>
        </mc:Choice>
        <mc:Fallback>
          <p:pic>
            <p:nvPicPr>
              <p:cNvPr id="3278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819790" y="4348411"/>
                <a:ext cx="290993" cy="249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279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7038" y="4352925"/>
              <a:ext cx="160337" cy="196850"/>
            </p14:xfrm>
          </p:contentPart>
        </mc:Choice>
        <mc:Fallback>
          <p:pic>
            <p:nvPicPr>
              <p:cNvPr id="3279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228030" y="4345008"/>
                <a:ext cx="184838" cy="219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279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0163" y="5067300"/>
              <a:ext cx="1670050" cy="865188"/>
            </p14:xfrm>
          </p:contentPart>
        </mc:Choice>
        <mc:Fallback>
          <p:pic>
            <p:nvPicPr>
              <p:cNvPr id="3279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92963" y="5059019"/>
                <a:ext cx="1680850" cy="883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279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6150" y="4786313"/>
              <a:ext cx="2235200" cy="1096962"/>
            </p14:xfrm>
          </p:contentPart>
        </mc:Choice>
        <mc:Fallback>
          <p:pic>
            <p:nvPicPr>
              <p:cNvPr id="3279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481110" y="4772272"/>
                <a:ext cx="2244200" cy="1123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279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2825" y="5099050"/>
              <a:ext cx="817563" cy="349250"/>
            </p14:xfrm>
          </p:contentPart>
        </mc:Choice>
        <mc:Fallback>
          <p:pic>
            <p:nvPicPr>
              <p:cNvPr id="3279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087425" y="5087528"/>
                <a:ext cx="833763" cy="37589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ysics-CircularMotion-conical_pendulum_pretty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9539" y="332656"/>
            <a:ext cx="8256917" cy="61926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9050" y="3883025"/>
              <a:ext cx="180975" cy="236538"/>
            </p14:xfrm>
          </p:contentPart>
        </mc:Choice>
        <mc:Fallback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51494" y="3873664"/>
                <a:ext cx="195367" cy="25345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786314" y="1928802"/>
            <a:ext cx="3929090" cy="3500462"/>
          </a:xfrm>
          <a:prstGeom prst="roundRect">
            <a:avLst>
              <a:gd name="adj" fmla="val 12078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28596" y="71414"/>
            <a:ext cx="8286808" cy="171451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We have already seen the forces acting on a mass moving in a horizontal circle, now let’s see how this differs from a mass moving in a vertical circle.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28596" y="1928802"/>
            <a:ext cx="4071966" cy="3500462"/>
          </a:xfrm>
          <a:prstGeom prst="roundRect">
            <a:avLst>
              <a:gd name="adj" fmla="val 11019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Draw the forces acting on a mass on a string being spun in a vertical circle at the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top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and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bottom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of its path.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5857884" y="2571744"/>
            <a:ext cx="1885952" cy="2114552"/>
            <a:chOff x="7200" y="4140"/>
            <a:chExt cx="2520" cy="2880"/>
          </a:xfrm>
        </p:grpSpPr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7200" y="4320"/>
              <a:ext cx="2520" cy="2520"/>
            </a:xfrm>
            <a:prstGeom prst="ellipse">
              <a:avLst/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8280" y="4140"/>
              <a:ext cx="360" cy="1440"/>
              <a:chOff x="8280" y="4140"/>
              <a:chExt cx="360" cy="1440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8460" y="4320"/>
                <a:ext cx="0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Oval 9"/>
              <p:cNvSpPr>
                <a:spLocks noChangeArrowheads="1"/>
              </p:cNvSpPr>
              <p:nvPr/>
            </p:nvSpPr>
            <p:spPr bwMode="auto">
              <a:xfrm>
                <a:off x="8280" y="4140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4" name="Group 10"/>
            <p:cNvGrpSpPr>
              <a:grpSpLocks/>
            </p:cNvGrpSpPr>
            <p:nvPr/>
          </p:nvGrpSpPr>
          <p:grpSpPr bwMode="auto">
            <a:xfrm>
              <a:off x="8280" y="5580"/>
              <a:ext cx="360" cy="1440"/>
              <a:chOff x="5220" y="7200"/>
              <a:chExt cx="360" cy="1440"/>
            </a:xfrm>
          </p:grpSpPr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>
                <a:off x="5400" y="7200"/>
                <a:ext cx="0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Oval 12"/>
              <p:cNvSpPr>
                <a:spLocks noChangeArrowheads="1"/>
              </p:cNvSpPr>
              <p:nvPr/>
            </p:nvSpPr>
            <p:spPr bwMode="auto">
              <a:xfrm>
                <a:off x="5220" y="8280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428596" y="5643578"/>
            <a:ext cx="8286808" cy="92869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As with any object moving in a circle there is a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net force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acting on it.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929190" y="5286388"/>
            <a:ext cx="3643338" cy="1588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27" grpId="0" animBg="1"/>
      <p:bldP spid="10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28596" y="357166"/>
            <a:ext cx="8358246" cy="6215106"/>
          </a:xfrm>
          <a:prstGeom prst="roundRect">
            <a:avLst>
              <a:gd name="adj" fmla="val 5931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Notice that at the top of its arc the centripetal force (or net force) is: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alibri" pitchFamily="34" charset="0"/>
              </a:rPr>
            </a:b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Also at the bottom of the arc the centripetal force is: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33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5375" y="1512888"/>
              <a:ext cx="552450" cy="842962"/>
            </p14:xfrm>
          </p:contentPart>
        </mc:Choice>
        <mc:Fallback>
          <p:pic>
            <p:nvPicPr>
              <p:cNvPr id="1433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9976" y="1497764"/>
                <a:ext cx="561807" cy="872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33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8813" y="1736725"/>
              <a:ext cx="246062" cy="200025"/>
            </p14:xfrm>
          </p:contentPart>
        </mc:Choice>
        <mc:Fallback>
          <p:pic>
            <p:nvPicPr>
              <p:cNvPr id="1433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2338" y="1721975"/>
                <a:ext cx="257214" cy="224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3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1288" y="1430338"/>
              <a:ext cx="949325" cy="823912"/>
            </p14:xfrm>
          </p:contentPart>
        </mc:Choice>
        <mc:Fallback>
          <p:pic>
            <p:nvPicPr>
              <p:cNvPr id="143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43368" y="1427457"/>
                <a:ext cx="960485" cy="839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34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6850" y="1490663"/>
              <a:ext cx="357188" cy="1074737"/>
            </p14:xfrm>
          </p:contentPart>
        </mc:Choice>
        <mc:Fallback>
          <p:pic>
            <p:nvPicPr>
              <p:cNvPr id="1434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70729" y="1479502"/>
                <a:ext cx="379512" cy="1102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3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0438" y="4178300"/>
              <a:ext cx="714375" cy="746125"/>
            </p14:xfrm>
          </p:contentPart>
        </mc:Choice>
        <mc:Fallback>
          <p:pic>
            <p:nvPicPr>
              <p:cNvPr id="143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22877" y="4162463"/>
                <a:ext cx="728058" cy="778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3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3113" y="4413250"/>
              <a:ext cx="201612" cy="177800"/>
            </p14:xfrm>
          </p:contentPart>
        </mc:Choice>
        <mc:Fallback>
          <p:pic>
            <p:nvPicPr>
              <p:cNvPr id="143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06273" y="4398853"/>
                <a:ext cx="212413" cy="202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34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7975" y="4064000"/>
              <a:ext cx="849313" cy="728663"/>
            </p14:xfrm>
          </p:contentPart>
        </mc:Choice>
        <mc:Fallback>
          <p:pic>
            <p:nvPicPr>
              <p:cNvPr id="1434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08974" y="4059320"/>
                <a:ext cx="862634" cy="747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34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6700" y="4141788"/>
              <a:ext cx="393700" cy="933450"/>
            </p14:xfrm>
          </p:contentPart>
        </mc:Choice>
        <mc:Fallback>
          <p:pic>
            <p:nvPicPr>
              <p:cNvPr id="1434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40582" y="4131708"/>
                <a:ext cx="416012" cy="9597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937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Example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A 1.7 kg object is swung from the end of a 0.60 m string in a vertical circle.  If the time of one revolution is 1.1 s, what is the tension in the string:</a:t>
            </a:r>
          </a:p>
          <a:p>
            <a:pPr marL="514350" lvl="0" indent="-514350" fontAlgn="base">
              <a:spcBef>
                <a:spcPct val="0"/>
              </a:spcBef>
              <a:spcAft>
                <a:spcPts val="1000"/>
              </a:spcAft>
              <a:buAutoNum type="alphaLcParenR"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at the top?</a:t>
            </a:r>
            <a:b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en-US" sz="32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ts val="1000"/>
              </a:spcAft>
            </a:pPr>
            <a:endParaRPr lang="en-US" sz="320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b) at the bottom?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6516216" y="3068960"/>
            <a:ext cx="2014542" cy="201454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31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4075" y="2971800"/>
              <a:ext cx="692150" cy="2835275"/>
            </p14:xfrm>
          </p:contentPart>
        </mc:Choice>
        <mc:Fallback>
          <p:pic>
            <p:nvPicPr>
              <p:cNvPr id="1331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7236" y="2957040"/>
                <a:ext cx="704388" cy="2864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31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113" y="2970213"/>
              <a:ext cx="254000" cy="309562"/>
            </p14:xfrm>
          </p:contentPart>
        </mc:Choice>
        <mc:Fallback>
          <p:pic>
            <p:nvPicPr>
              <p:cNvPr id="1331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082" y="2955095"/>
                <a:ext cx="273068" cy="340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31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538" y="3089275"/>
              <a:ext cx="74612" cy="87313"/>
            </p14:xfrm>
          </p:contentPart>
        </mc:Choice>
        <mc:Fallback>
          <p:pic>
            <p:nvPicPr>
              <p:cNvPr id="1331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3969" y="3074902"/>
                <a:ext cx="85786" cy="116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31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8550" y="2946400"/>
              <a:ext cx="355600" cy="231775"/>
            </p14:xfrm>
          </p:contentPart>
        </mc:Choice>
        <mc:Fallback>
          <p:pic>
            <p:nvPicPr>
              <p:cNvPr id="1331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1352" y="2930924"/>
                <a:ext cx="372876" cy="262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31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4163" y="2889250"/>
              <a:ext cx="260350" cy="488950"/>
            </p14:xfrm>
          </p:contentPart>
        </mc:Choice>
        <mc:Fallback>
          <p:pic>
            <p:nvPicPr>
              <p:cNvPr id="1331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6961" y="2875568"/>
                <a:ext cx="283396" cy="518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31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5488" y="2955925"/>
              <a:ext cx="133350" cy="112713"/>
            </p14:xfrm>
          </p:contentPart>
        </mc:Choice>
        <mc:Fallback>
          <p:pic>
            <p:nvPicPr>
              <p:cNvPr id="1331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89361" y="2941881"/>
                <a:ext cx="147045" cy="1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31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2663" y="2922588"/>
              <a:ext cx="452437" cy="188912"/>
            </p14:xfrm>
          </p:contentPart>
        </mc:Choice>
        <mc:Fallback>
          <p:pic>
            <p:nvPicPr>
              <p:cNvPr id="1331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47624" y="2907115"/>
                <a:ext cx="461435" cy="218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32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1363" y="2651125"/>
              <a:ext cx="336550" cy="261938"/>
            </p14:xfrm>
          </p:contentPart>
        </mc:Choice>
        <mc:Fallback>
          <p:pic>
            <p:nvPicPr>
              <p:cNvPr id="1332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75604" y="2637452"/>
                <a:ext cx="346629" cy="289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32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0475" y="2716213"/>
              <a:ext cx="436563" cy="158750"/>
            </p14:xfrm>
          </p:contentPart>
        </mc:Choice>
        <mc:Fallback>
          <p:pic>
            <p:nvPicPr>
              <p:cNvPr id="1332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94357" y="2700734"/>
                <a:ext cx="448080" cy="186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32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4513" y="2717800"/>
              <a:ext cx="152400" cy="39688"/>
            </p14:xfrm>
          </p:contentPart>
        </mc:Choice>
        <mc:Fallback>
          <p:pic>
            <p:nvPicPr>
              <p:cNvPr id="1332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46965" y="2701564"/>
                <a:ext cx="168934" cy="63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32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2700338"/>
              <a:ext cx="317500" cy="254000"/>
            </p14:xfrm>
          </p:contentPart>
        </mc:Choice>
        <mc:Fallback>
          <p:pic>
            <p:nvPicPr>
              <p:cNvPr id="1332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34799" y="2684868"/>
                <a:ext cx="342338" cy="286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32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0913" y="3144838"/>
              <a:ext cx="73025" cy="68262"/>
            </p14:xfrm>
          </p:contentPart>
        </mc:Choice>
        <mc:Fallback>
          <p:pic>
            <p:nvPicPr>
              <p:cNvPr id="1332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82999" y="3131186"/>
                <a:ext cx="85975" cy="93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32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4438" y="3095625"/>
              <a:ext cx="120650" cy="93663"/>
            </p14:xfrm>
          </p:contentPart>
        </mc:Choice>
        <mc:Fallback>
          <p:pic>
            <p:nvPicPr>
              <p:cNvPr id="1332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40752" y="3080495"/>
                <a:ext cx="139738" cy="120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32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3675" y="2970213"/>
              <a:ext cx="506413" cy="242887"/>
            </p14:xfrm>
          </p:contentPart>
        </mc:Choice>
        <mc:Fallback>
          <p:pic>
            <p:nvPicPr>
              <p:cNvPr id="1332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88187" y="2956159"/>
                <a:ext cx="526943" cy="270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32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2225" y="3109913"/>
              <a:ext cx="1509713" cy="487362"/>
            </p14:xfrm>
          </p:contentPart>
        </mc:Choice>
        <mc:Fallback>
          <p:pic>
            <p:nvPicPr>
              <p:cNvPr id="1332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26825" y="3096595"/>
                <a:ext cx="1531311" cy="515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32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8350" y="3773488"/>
              <a:ext cx="85725" cy="68262"/>
            </p14:xfrm>
          </p:contentPart>
        </mc:Choice>
        <mc:Fallback>
          <p:pic>
            <p:nvPicPr>
              <p:cNvPr id="1332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01146" y="3759476"/>
                <a:ext cx="98332" cy="94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332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9325" y="3636963"/>
              <a:ext cx="157163" cy="285750"/>
            </p14:xfrm>
          </p:contentPart>
        </mc:Choice>
        <mc:Fallback>
          <p:pic>
            <p:nvPicPr>
              <p:cNvPr id="1332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74220" y="3625087"/>
                <a:ext cx="177663" cy="303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333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5863" y="3648075"/>
              <a:ext cx="149225" cy="219075"/>
            </p14:xfrm>
          </p:contentPart>
        </mc:Choice>
        <mc:Fallback>
          <p:pic>
            <p:nvPicPr>
              <p:cNvPr id="1333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20469" y="3638003"/>
                <a:ext cx="169002" cy="236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33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9225" y="3635375"/>
              <a:ext cx="803275" cy="250825"/>
            </p14:xfrm>
          </p:contentPart>
        </mc:Choice>
        <mc:Fallback>
          <p:pic>
            <p:nvPicPr>
              <p:cNvPr id="1333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44823" y="3628538"/>
                <a:ext cx="832799" cy="263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333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3627438"/>
              <a:ext cx="2773363" cy="617537"/>
            </p14:xfrm>
          </p:contentPart>
        </mc:Choice>
        <mc:Fallback>
          <p:pic>
            <p:nvPicPr>
              <p:cNvPr id="1333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00520" y="3620957"/>
                <a:ext cx="2793522" cy="636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333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3450" y="4392613"/>
              <a:ext cx="92075" cy="101600"/>
            </p14:xfrm>
          </p:contentPart>
        </mc:Choice>
        <mc:Fallback>
          <p:pic>
            <p:nvPicPr>
              <p:cNvPr id="1333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63739" y="4377481"/>
                <a:ext cx="107181" cy="130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333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9063" y="4376738"/>
              <a:ext cx="115887" cy="246062"/>
            </p14:xfrm>
          </p:contentPart>
        </mc:Choice>
        <mc:Fallback>
          <p:pic>
            <p:nvPicPr>
              <p:cNvPr id="1333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22225" y="4362708"/>
                <a:ext cx="137841" cy="274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333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25" y="4367213"/>
              <a:ext cx="201613" cy="227012"/>
            </p14:xfrm>
          </p:contentPart>
        </mc:Choice>
        <mc:Fallback>
          <p:pic>
            <p:nvPicPr>
              <p:cNvPr id="1333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163244" y="4352103"/>
                <a:ext cx="226815" cy="256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333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0400" y="4329113"/>
              <a:ext cx="249238" cy="201612"/>
            </p14:xfrm>
          </p:contentPart>
        </mc:Choice>
        <mc:Fallback>
          <p:pic>
            <p:nvPicPr>
              <p:cNvPr id="1333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458875" y="4325153"/>
                <a:ext cx="264725" cy="219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333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9813" y="4416425"/>
              <a:ext cx="107950" cy="11113"/>
            </p14:xfrm>
          </p:contentPart>
        </mc:Choice>
        <mc:Fallback>
          <p:pic>
            <p:nvPicPr>
              <p:cNvPr id="1333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42616" y="4402803"/>
                <a:ext cx="119825" cy="3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333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8113" y="4286250"/>
              <a:ext cx="12700" cy="255588"/>
            </p14:xfrm>
          </p:contentPart>
        </mc:Choice>
        <mc:Fallback>
          <p:pic>
            <p:nvPicPr>
              <p:cNvPr id="1333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04324" y="4280850"/>
                <a:ext cx="37011" cy="266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333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8925" y="4291013"/>
              <a:ext cx="80963" cy="233362"/>
            </p14:xfrm>
          </p:contentPart>
        </mc:Choice>
        <mc:Fallback>
          <p:pic>
            <p:nvPicPr>
              <p:cNvPr id="1333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54172" y="4280209"/>
                <a:ext cx="110829" cy="259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334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8313" y="4510088"/>
              <a:ext cx="11112" cy="6350"/>
            </p14:xfrm>
          </p:contentPart>
        </mc:Choice>
        <mc:Fallback>
          <p:pic>
            <p:nvPicPr>
              <p:cNvPr id="1334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34692" y="4497388"/>
                <a:ext cx="29751" cy="31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334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0550" y="4292600"/>
              <a:ext cx="336550" cy="247650"/>
            </p14:xfrm>
          </p:contentPart>
        </mc:Choice>
        <mc:Fallback>
          <p:pic>
            <p:nvPicPr>
              <p:cNvPr id="1334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653992" y="4277482"/>
                <a:ext cx="357787" cy="279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334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5550" y="4843463"/>
              <a:ext cx="107950" cy="128587"/>
            </p14:xfrm>
          </p:contentPart>
        </mc:Choice>
        <mc:Fallback>
          <p:pic>
            <p:nvPicPr>
              <p:cNvPr id="1334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57274" y="4833738"/>
                <a:ext cx="120184" cy="149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334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1163" y="4764088"/>
              <a:ext cx="14287" cy="284162"/>
            </p14:xfrm>
          </p:contentPart>
        </mc:Choice>
        <mc:Fallback>
          <p:pic>
            <p:nvPicPr>
              <p:cNvPr id="1334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06519" y="4751386"/>
                <a:ext cx="42861" cy="305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334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7213" y="4756150"/>
              <a:ext cx="73025" cy="230188"/>
            </p14:xfrm>
          </p:contentPart>
        </mc:Choice>
        <mc:Fallback>
          <p:pic>
            <p:nvPicPr>
              <p:cNvPr id="1334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51668" y="4744623"/>
                <a:ext cx="104115" cy="257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334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1363" y="4960938"/>
              <a:ext cx="7937" cy="12700"/>
            </p14:xfrm>
          </p:contentPart>
        </mc:Choice>
        <mc:Fallback>
          <p:pic>
            <p:nvPicPr>
              <p:cNvPr id="1334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536932" y="4947532"/>
                <a:ext cx="36077" cy="3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334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95825" y="4740275"/>
              <a:ext cx="77788" cy="236538"/>
            </p14:xfrm>
          </p:contentPart>
        </mc:Choice>
        <mc:Fallback>
          <p:pic>
            <p:nvPicPr>
              <p:cNvPr id="1334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680700" y="4729834"/>
                <a:ext cx="108399" cy="262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334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3800" y="4689475"/>
              <a:ext cx="161925" cy="269875"/>
            </p14:xfrm>
          </p:contentPart>
        </mc:Choice>
        <mc:Fallback>
          <p:pic>
            <p:nvPicPr>
              <p:cNvPr id="1334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91925" y="4684077"/>
                <a:ext cx="189632" cy="282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334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900" y="5280025"/>
              <a:ext cx="287338" cy="403225"/>
            </p14:xfrm>
          </p:contentPart>
        </mc:Choice>
        <mc:Fallback>
          <p:pic>
            <p:nvPicPr>
              <p:cNvPr id="1334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5378" y="5264904"/>
                <a:ext cx="304261" cy="433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335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9175" y="5461000"/>
              <a:ext cx="155575" cy="106363"/>
            </p14:xfrm>
          </p:contentPart>
        </mc:Choice>
        <mc:Fallback>
          <p:pic>
            <p:nvPicPr>
              <p:cNvPr id="1335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09812" y="5445549"/>
                <a:ext cx="168900" cy="134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335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2550" y="5260975"/>
              <a:ext cx="392113" cy="355600"/>
            </p14:xfrm>
          </p:contentPart>
        </mc:Choice>
        <mc:Fallback>
          <p:pic>
            <p:nvPicPr>
              <p:cNvPr id="1335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346429" y="5249458"/>
                <a:ext cx="403275" cy="381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335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7538" y="5254625"/>
              <a:ext cx="231775" cy="546100"/>
            </p14:xfrm>
          </p:contentPart>
        </mc:Choice>
        <mc:Fallback>
          <p:pic>
            <p:nvPicPr>
              <p:cNvPr id="1335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879260" y="5239146"/>
                <a:ext cx="255168" cy="577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335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3463" y="5407025"/>
              <a:ext cx="103187" cy="93663"/>
            </p14:xfrm>
          </p:contentPart>
        </mc:Choice>
        <mc:Fallback>
          <p:pic>
            <p:nvPicPr>
              <p:cNvPr id="1335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292677" y="5392255"/>
                <a:ext cx="118647" cy="123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335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6513" y="5375275"/>
              <a:ext cx="473075" cy="195263"/>
            </p14:xfrm>
          </p:contentPart>
        </mc:Choice>
        <mc:Fallback>
          <p:pic>
            <p:nvPicPr>
              <p:cNvPr id="1335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562832" y="5360864"/>
                <a:ext cx="489996" cy="225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335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8875" y="6024563"/>
              <a:ext cx="261938" cy="349250"/>
            </p14:xfrm>
          </p:contentPart>
        </mc:Choice>
        <mc:Fallback>
          <p:pic>
            <p:nvPicPr>
              <p:cNvPr id="1335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153478" y="6010521"/>
                <a:ext cx="270933" cy="374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335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8288" y="6153150"/>
              <a:ext cx="128587" cy="92075"/>
            </p14:xfrm>
          </p:contentPart>
        </mc:Choice>
        <mc:Fallback>
          <p:pic>
            <p:nvPicPr>
              <p:cNvPr id="1335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532525" y="6139123"/>
                <a:ext cx="139753" cy="120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335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0725" y="6127750"/>
              <a:ext cx="534988" cy="225425"/>
            </p14:xfrm>
          </p:contentPart>
        </mc:Choice>
        <mc:Fallback>
          <p:pic>
            <p:nvPicPr>
              <p:cNvPr id="1335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978133" y="6113706"/>
                <a:ext cx="551178" cy="243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335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3513" y="6140450"/>
              <a:ext cx="101600" cy="161925"/>
            </p14:xfrm>
          </p:contentPart>
        </mc:Choice>
        <mc:Fallback>
          <p:pic>
            <p:nvPicPr>
              <p:cNvPr id="1335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692704" y="6133973"/>
                <a:ext cx="117092" cy="171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335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7513" y="6110288"/>
              <a:ext cx="441325" cy="371475"/>
            </p14:xfrm>
          </p:contentPart>
        </mc:Choice>
        <mc:Fallback>
          <p:pic>
            <p:nvPicPr>
              <p:cNvPr id="1335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52473" y="6096970"/>
                <a:ext cx="461123" cy="400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336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2675" y="6137275"/>
              <a:ext cx="133350" cy="96838"/>
            </p14:xfrm>
          </p:contentPart>
        </mc:Choice>
        <mc:Fallback>
          <p:pic>
            <p:nvPicPr>
              <p:cNvPr id="1336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614386" y="6122875"/>
                <a:ext cx="146685" cy="123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336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6375" y="5999163"/>
              <a:ext cx="449263" cy="342900"/>
            </p14:xfrm>
          </p:contentPart>
        </mc:Choice>
        <mc:Fallback>
          <p:pic>
            <p:nvPicPr>
              <p:cNvPr id="1336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009535" y="5986277"/>
                <a:ext cx="458623" cy="366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336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1050" y="6018213"/>
              <a:ext cx="279400" cy="260350"/>
            </p14:xfrm>
          </p:contentPart>
        </mc:Choice>
        <mc:Fallback>
          <p:pic>
            <p:nvPicPr>
              <p:cNvPr id="1336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584209" y="6010651"/>
                <a:ext cx="296682" cy="281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336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2375" y="6072188"/>
              <a:ext cx="82550" cy="163512"/>
            </p14:xfrm>
          </p:contentPart>
        </mc:Choice>
        <mc:Fallback>
          <p:pic>
            <p:nvPicPr>
              <p:cNvPr id="1336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020840" y="6064265"/>
                <a:ext cx="96609" cy="174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336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5263" y="5984875"/>
              <a:ext cx="539750" cy="269875"/>
            </p14:xfrm>
          </p:contentPart>
        </mc:Choice>
        <mc:Fallback>
          <p:pic>
            <p:nvPicPr>
              <p:cNvPr id="1336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61580" y="5974440"/>
                <a:ext cx="558114" cy="286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336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3925" y="6045200"/>
              <a:ext cx="141288" cy="109538"/>
            </p14:xfrm>
          </p:contentPart>
        </mc:Choice>
        <mc:Fallback>
          <p:pic>
            <p:nvPicPr>
              <p:cNvPr id="1336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999239" y="6032589"/>
                <a:ext cx="148497" cy="135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336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7788" y="5919788"/>
              <a:ext cx="377825" cy="422275"/>
            </p14:xfrm>
          </p:contentPart>
        </mc:Choice>
        <mc:Fallback>
          <p:pic>
            <p:nvPicPr>
              <p:cNvPr id="1336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14474" y="5908268"/>
                <a:ext cx="393658" cy="443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336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0388" y="5965825"/>
              <a:ext cx="96837" cy="292100"/>
            </p14:xfrm>
          </p:contentPart>
        </mc:Choice>
        <mc:Fallback>
          <p:pic>
            <p:nvPicPr>
              <p:cNvPr id="1336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897019" y="5953219"/>
                <a:ext cx="113458" cy="313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336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6300" y="5905500"/>
              <a:ext cx="161925" cy="344488"/>
            </p14:xfrm>
          </p:contentPart>
        </mc:Choice>
        <mc:Fallback>
          <p:pic>
            <p:nvPicPr>
              <p:cNvPr id="1336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218743" y="5902620"/>
                <a:ext cx="184235" cy="3614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3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3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85720" y="357166"/>
            <a:ext cx="8429684" cy="256777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Now suppose the mass is spun with just enough speed to keep it moving in a circular path.  What is the tension in the string at the top?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23528" y="3140968"/>
            <a:ext cx="8429684" cy="2952328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We say that the mass at the peak of the arc is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weightless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 because the net force working on it is only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gravity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 This is the same as an object in total free fall.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1045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Example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An object is swung in a vertical circle with a radius of 0.75 m.  What is the minimum speed of the object at the top of the motion for the object to remain in circular motion?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6372200" y="2708920"/>
            <a:ext cx="2228856" cy="222885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26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6050" y="2386013"/>
              <a:ext cx="1581150" cy="966787"/>
            </p14:xfrm>
          </p:contentPart>
        </mc:Choice>
        <mc:Fallback>
          <p:pic>
            <p:nvPicPr>
              <p:cNvPr id="1126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3810" y="2376655"/>
                <a:ext cx="1598430" cy="992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2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6000" y="2592388"/>
              <a:ext cx="236538" cy="207962"/>
            </p14:xfrm>
          </p:contentPart>
        </mc:Choice>
        <mc:Fallback>
          <p:pic>
            <p:nvPicPr>
              <p:cNvPr id="112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0902" y="2577277"/>
                <a:ext cx="267094" cy="238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2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0213" y="3189288"/>
              <a:ext cx="2192337" cy="798512"/>
            </p14:xfrm>
          </p:contentPart>
        </mc:Choice>
        <mc:Fallback>
          <p:pic>
            <p:nvPicPr>
              <p:cNvPr id="112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32653" y="3173447"/>
                <a:ext cx="2215736" cy="828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26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4100" y="2714625"/>
              <a:ext cx="431800" cy="1112838"/>
            </p14:xfrm>
          </p:contentPart>
        </mc:Choice>
        <mc:Fallback>
          <p:pic>
            <p:nvPicPr>
              <p:cNvPr id="1126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88614" y="2700584"/>
                <a:ext cx="463492" cy="1129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26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3825" y="4165600"/>
              <a:ext cx="1998663" cy="603250"/>
            </p14:xfrm>
          </p:contentPart>
        </mc:Choice>
        <mc:Fallback>
          <p:pic>
            <p:nvPicPr>
              <p:cNvPr id="1126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27345" y="4157322"/>
                <a:ext cx="2021702" cy="623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27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4600" y="3398838"/>
              <a:ext cx="68263" cy="376237"/>
            </p14:xfrm>
          </p:contentPart>
        </mc:Choice>
        <mc:Fallback>
          <p:pic>
            <p:nvPicPr>
              <p:cNvPr id="1127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21007" y="3390205"/>
                <a:ext cx="86946" cy="393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2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8238" y="3827463"/>
              <a:ext cx="31750" cy="38100"/>
            </p14:xfrm>
          </p:contentPart>
        </mc:Choice>
        <mc:Fallback>
          <p:pic>
            <p:nvPicPr>
              <p:cNvPr id="112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5039" y="3815137"/>
                <a:ext cx="58862" cy="64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27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2175" y="2251075"/>
              <a:ext cx="417513" cy="588963"/>
            </p14:xfrm>
          </p:contentPart>
        </mc:Choice>
        <mc:Fallback>
          <p:pic>
            <p:nvPicPr>
              <p:cNvPr id="1127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6056" y="2236315"/>
                <a:ext cx="427951" cy="618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2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4475" y="2497138"/>
              <a:ext cx="139700" cy="109537"/>
            </p14:xfrm>
          </p:contentPart>
        </mc:Choice>
        <mc:Fallback>
          <p:pic>
            <p:nvPicPr>
              <p:cNvPr id="112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06914" y="2482005"/>
                <a:ext cx="152662" cy="139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2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9138" y="2230438"/>
              <a:ext cx="366712" cy="733425"/>
            </p14:xfrm>
          </p:contentPart>
        </mc:Choice>
        <mc:Fallback>
          <p:pic>
            <p:nvPicPr>
              <p:cNvPr id="112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81221" y="2214956"/>
                <a:ext cx="390464" cy="765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2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400" y="3140075"/>
              <a:ext cx="722313" cy="463550"/>
            </p14:xfrm>
          </p:contentPart>
        </mc:Choice>
        <mc:Fallback>
          <p:pic>
            <p:nvPicPr>
              <p:cNvPr id="112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4797" y="3135036"/>
                <a:ext cx="738877" cy="478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2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6563" y="3208338"/>
              <a:ext cx="112712" cy="131762"/>
            </p14:xfrm>
          </p:contentPart>
        </mc:Choice>
        <mc:Fallback>
          <p:pic>
            <p:nvPicPr>
              <p:cNvPr id="112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99361" y="3192541"/>
                <a:ext cx="126036" cy="162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2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09788" y="3016250"/>
              <a:ext cx="517525" cy="749300"/>
            </p14:xfrm>
          </p:contentPart>
        </mc:Choice>
        <mc:Fallback>
          <p:pic>
            <p:nvPicPr>
              <p:cNvPr id="112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02635" y="3010486"/>
                <a:ext cx="541130" cy="771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2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2213" y="3975100"/>
              <a:ext cx="407987" cy="300038"/>
            </p14:xfrm>
          </p:contentPart>
        </mc:Choice>
        <mc:Fallback>
          <p:pic>
            <p:nvPicPr>
              <p:cNvPr id="112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76729" y="3961053"/>
                <a:ext cx="428152" cy="328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2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1963" y="3998913"/>
              <a:ext cx="127000" cy="130175"/>
            </p14:xfrm>
          </p:contentPart>
        </mc:Choice>
        <mc:Fallback>
          <p:pic>
            <p:nvPicPr>
              <p:cNvPr id="112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24048" y="3988844"/>
                <a:ext cx="142470" cy="155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2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1388" y="3894138"/>
              <a:ext cx="198437" cy="458787"/>
            </p14:xfrm>
          </p:contentPart>
        </mc:Choice>
        <mc:Fallback>
          <p:pic>
            <p:nvPicPr>
              <p:cNvPr id="112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05626" y="3879733"/>
                <a:ext cx="220406" cy="489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12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6825" y="4456113"/>
              <a:ext cx="320675" cy="812800"/>
            </p14:xfrm>
          </p:contentPart>
        </mc:Choice>
        <mc:Fallback>
          <p:pic>
            <p:nvPicPr>
              <p:cNvPr id="112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59627" y="4440635"/>
                <a:ext cx="332552" cy="843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12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4988" y="4802188"/>
              <a:ext cx="147637" cy="122237"/>
            </p14:xfrm>
          </p:contentPart>
        </mc:Choice>
        <mc:Fallback>
          <p:pic>
            <p:nvPicPr>
              <p:cNvPr id="112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97426" y="4791402"/>
                <a:ext cx="159880" cy="147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128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3125" y="4730750"/>
              <a:ext cx="212725" cy="555625"/>
            </p14:xfrm>
          </p:contentPart>
        </mc:Choice>
        <mc:Fallback>
          <p:pic>
            <p:nvPicPr>
              <p:cNvPr id="1128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36275" y="4717066"/>
                <a:ext cx="235079" cy="58515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28596" y="214290"/>
            <a:ext cx="8358246" cy="571504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Notice that the velocity of the object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is 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constant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it depends only on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the 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radius of the circle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and the 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period of rotation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For the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special case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of finding the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minimum speed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of an object at the top of its circular arc we can use the equation: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3500438"/>
            <a:ext cx="4214842" cy="12858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Fg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7158" y="357166"/>
            <a:ext cx="8358246" cy="6286544"/>
          </a:xfrm>
          <a:prstGeom prst="roundRect">
            <a:avLst>
              <a:gd name="adj" fmla="val 9532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Banked Curves: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When cars travel at high speeds on highways, they do not rely solely on friction to keep the cars from sliding off the road. A greater centripetal force can exist if the turn is banked.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Consider a car traveling at a constant speed around 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frictionless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banked corner.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2786050" y="4143380"/>
            <a:ext cx="3586166" cy="2028828"/>
            <a:chOff x="4140" y="4500"/>
            <a:chExt cx="4860" cy="2520"/>
          </a:xfrm>
        </p:grpSpPr>
        <p:sp>
          <p:nvSpPr>
            <p:cNvPr id="7172" name="AutoShape 4"/>
            <p:cNvSpPr>
              <a:spLocks noChangeArrowheads="1"/>
            </p:cNvSpPr>
            <p:nvPr/>
          </p:nvSpPr>
          <p:spPr bwMode="auto">
            <a:xfrm>
              <a:off x="4140" y="4500"/>
              <a:ext cx="4860" cy="2520"/>
            </a:xfrm>
            <a:prstGeom prst="rtTriangl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73" name="Group 5"/>
            <p:cNvGrpSpPr>
              <a:grpSpLocks/>
            </p:cNvGrpSpPr>
            <p:nvPr/>
          </p:nvGrpSpPr>
          <p:grpSpPr bwMode="auto">
            <a:xfrm rot="1573889">
              <a:off x="5400" y="4500"/>
              <a:ext cx="1080" cy="900"/>
              <a:chOff x="6660" y="3960"/>
              <a:chExt cx="1080" cy="900"/>
            </a:xfrm>
          </p:grpSpPr>
          <p:sp>
            <p:nvSpPr>
              <p:cNvPr id="7174" name="Oval 6"/>
              <p:cNvSpPr>
                <a:spLocks noChangeArrowheads="1"/>
              </p:cNvSpPr>
              <p:nvPr/>
            </p:nvSpPr>
            <p:spPr bwMode="auto">
              <a:xfrm>
                <a:off x="6660" y="4320"/>
                <a:ext cx="180" cy="54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5" name="Oval 7"/>
              <p:cNvSpPr>
                <a:spLocks noChangeArrowheads="1"/>
              </p:cNvSpPr>
              <p:nvPr/>
            </p:nvSpPr>
            <p:spPr bwMode="auto">
              <a:xfrm>
                <a:off x="7560" y="4320"/>
                <a:ext cx="180" cy="54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6" name="Rectangle 8"/>
              <p:cNvSpPr>
                <a:spLocks noChangeArrowheads="1"/>
              </p:cNvSpPr>
              <p:nvPr/>
            </p:nvSpPr>
            <p:spPr bwMode="auto">
              <a:xfrm>
                <a:off x="6660" y="3960"/>
                <a:ext cx="1080" cy="62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072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2388" y="4119563"/>
              <a:ext cx="157162" cy="171450"/>
            </p14:xfrm>
          </p:contentPart>
        </mc:Choice>
        <mc:Fallback>
          <p:pic>
            <p:nvPicPr>
              <p:cNvPr id="3072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52678" y="4112719"/>
                <a:ext cx="180898" cy="191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7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7638" y="4359275"/>
              <a:ext cx="574675" cy="1492250"/>
            </p14:xfrm>
          </p:contentPart>
        </mc:Choice>
        <mc:Fallback>
          <p:pic>
            <p:nvPicPr>
              <p:cNvPr id="307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44315" y="4349555"/>
                <a:ext cx="603121" cy="1514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7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9875" y="2862263"/>
              <a:ext cx="931863" cy="1517650"/>
            </p14:xfrm>
          </p:contentPart>
        </mc:Choice>
        <mc:Fallback>
          <p:pic>
            <p:nvPicPr>
              <p:cNvPr id="307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8002" y="2847885"/>
                <a:ext cx="958847" cy="1541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7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7063" y="2597150"/>
              <a:ext cx="309562" cy="292100"/>
            </p14:xfrm>
          </p:contentPart>
        </mc:Choice>
        <mc:Fallback>
          <p:pic>
            <p:nvPicPr>
              <p:cNvPr id="307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29864" y="2582743"/>
                <a:ext cx="327560" cy="321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73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8175" y="4408488"/>
              <a:ext cx="58738" cy="4762"/>
            </p14:xfrm>
          </p:contentPart>
        </mc:Choice>
        <mc:Fallback>
          <p:pic>
            <p:nvPicPr>
              <p:cNvPr id="3073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44593" y="4397132"/>
                <a:ext cx="65543" cy="2307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57158" y="428604"/>
            <a:ext cx="8358246" cy="6000792"/>
          </a:xfrm>
          <a:prstGeom prst="roundRect">
            <a:avLst>
              <a:gd name="adj" fmla="val 12751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On a frictionless corner only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</a:t>
            </a:r>
            <a:r>
              <a:rPr kumimoji="0" lang="en-US" sz="28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and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act on the car.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Note that in this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case F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is larger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F</a:t>
            </a:r>
            <a:r>
              <a:rPr lang="en-US" sz="2800" baseline="-25000" dirty="0" err="1" smtClean="0">
                <a:solidFill>
                  <a:schemeClr val="tx1"/>
                </a:solidFill>
                <a:latin typeface="Calibri" pitchFamily="34" charset="0"/>
              </a:rPr>
              <a:t>g</a:t>
            </a:r>
            <a:r>
              <a:rPr lang="en-US" sz="2800" baseline="-25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because it both: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aseline="0" dirty="0" smtClean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(1) Balances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F</a:t>
            </a:r>
            <a:r>
              <a:rPr lang="en-US" sz="2800" baseline="-25000" dirty="0" err="1" smtClean="0">
                <a:solidFill>
                  <a:schemeClr val="tx1"/>
                </a:solidFill>
                <a:latin typeface="Calibri" pitchFamily="34" charset="0"/>
              </a:rPr>
              <a:t>g</a:t>
            </a:r>
            <a:endParaRPr lang="en-US" sz="2800" baseline="-25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	(2)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Provides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towards the center of the circle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2800" baseline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 sum 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of F</a:t>
            </a:r>
            <a:r>
              <a:rPr lang="en-US" sz="2800" b="1" baseline="-25000" dirty="0" smtClean="0">
                <a:solidFill>
                  <a:schemeClr val="tx1"/>
                </a:solidFill>
                <a:latin typeface="Calibri" pitchFamily="34" charset="0"/>
              </a:rPr>
              <a:t>N  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and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</a:rPr>
              <a:t>F</a:t>
            </a:r>
            <a:r>
              <a:rPr lang="en-US" sz="2800" b="1" baseline="-25000" dirty="0" err="1" smtClean="0">
                <a:solidFill>
                  <a:schemeClr val="tx1"/>
                </a:solidFill>
                <a:latin typeface="Calibri" pitchFamily="34" charset="0"/>
              </a:rPr>
              <a:t>g</a:t>
            </a:r>
            <a:r>
              <a:rPr lang="en-US" sz="2800" b="1" baseline="-2500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must 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equal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</a:rPr>
              <a:t>F</a:t>
            </a:r>
            <a:r>
              <a:rPr lang="en-US" sz="2800" b="1" baseline="-25000" dirty="0" err="1" smtClean="0">
                <a:solidFill>
                  <a:schemeClr val="tx1"/>
                </a:solidFill>
                <a:latin typeface="Calibri" pitchFamily="34" charset="0"/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 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286512" y="2714620"/>
            <a:ext cx="1357322" cy="2000264"/>
            <a:chOff x="6143636" y="3071810"/>
            <a:chExt cx="1357322" cy="2000264"/>
          </a:xfrm>
        </p:grpSpPr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5822165" y="3393281"/>
              <a:ext cx="2000264" cy="135732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15074" y="3643314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F</a:t>
              </a:r>
              <a:r>
                <a:rPr lang="en-US" sz="3200" baseline="-25000" dirty="0" smtClean="0"/>
                <a:t>N</a:t>
              </a:r>
              <a:endParaRPr lang="en-US" sz="3200" baseline="-25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43834" y="2714620"/>
            <a:ext cx="786612" cy="2071702"/>
            <a:chOff x="7500164" y="3072604"/>
            <a:chExt cx="786612" cy="2071702"/>
          </a:xfrm>
        </p:grpSpPr>
        <p:cxnSp>
          <p:nvCxnSpPr>
            <p:cNvPr id="7" name="Straight Arrow Connector 6"/>
            <p:cNvCxnSpPr/>
            <p:nvPr/>
          </p:nvCxnSpPr>
          <p:spPr>
            <a:xfrm rot="5400000">
              <a:off x="6465107" y="4107661"/>
              <a:ext cx="2071702" cy="1588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715272" y="4143380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F</a:t>
              </a:r>
              <a:r>
                <a:rPr lang="en-US" sz="3200" baseline="-25000" dirty="0" err="1" smtClean="0"/>
                <a:t>g</a:t>
              </a:r>
              <a:endParaRPr lang="en-US" sz="3200" baseline="-25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86512" y="4714884"/>
            <a:ext cx="1357322" cy="584775"/>
            <a:chOff x="6143636" y="5072074"/>
            <a:chExt cx="1357322" cy="58477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6143636" y="5072074"/>
              <a:ext cx="1357322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643702" y="5072074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F</a:t>
              </a:r>
              <a:r>
                <a:rPr lang="en-US" sz="3200" baseline="-25000" dirty="0" err="1" smtClean="0"/>
                <a:t>c</a:t>
              </a:r>
              <a:endParaRPr lang="en-US" sz="3200" baseline="-25000" dirty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19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7425" y="4306888"/>
              <a:ext cx="274638" cy="269875"/>
            </p14:xfrm>
          </p:contentPart>
        </mc:Choice>
        <mc:Fallback>
          <p:pic>
            <p:nvPicPr>
              <p:cNvPr id="819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23027" y="4301131"/>
                <a:ext cx="302354" cy="2813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458</Words>
  <Application>Microsoft Office PowerPoint</Application>
  <PresentationFormat>On-screen Show (4:3)</PresentationFormat>
  <Paragraphs>60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More Centripetal Force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Centripetal Forces:  The Reckoning</dc:title>
  <dc:creator>School</dc:creator>
  <cp:lastModifiedBy>Matt Trask</cp:lastModifiedBy>
  <cp:revision>36</cp:revision>
  <dcterms:created xsi:type="dcterms:W3CDTF">2007-10-12T18:44:32Z</dcterms:created>
  <dcterms:modified xsi:type="dcterms:W3CDTF">2013-01-09T05:11:38Z</dcterms:modified>
</cp:coreProperties>
</file>