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63B-A3F8-4539-AD56-805C261717E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2D9-3FD3-4B71-9101-AFB65C9E6C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63B-A3F8-4539-AD56-805C261717E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2D9-3FD3-4B71-9101-AFB65C9E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63B-A3F8-4539-AD56-805C261717E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2D9-3FD3-4B71-9101-AFB65C9E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63B-A3F8-4539-AD56-805C261717E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2D9-3FD3-4B71-9101-AFB65C9E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63B-A3F8-4539-AD56-805C261717E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2D9-3FD3-4B71-9101-AFB65C9E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63B-A3F8-4539-AD56-805C261717E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2D9-3FD3-4B71-9101-AFB65C9E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63B-A3F8-4539-AD56-805C261717E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2D9-3FD3-4B71-9101-AFB65C9E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63B-A3F8-4539-AD56-805C261717E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2D9-3FD3-4B71-9101-AFB65C9E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63B-A3F8-4539-AD56-805C261717E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2D9-3FD3-4B71-9101-AFB65C9E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63B-A3F8-4539-AD56-805C261717E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2D9-3FD3-4B71-9101-AFB65C9E6C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7E0B63B-A3F8-4539-AD56-805C261717E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2C8E2D9-3FD3-4B71-9101-AFB65C9E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7E0B63B-A3F8-4539-AD56-805C261717E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2C8E2D9-3FD3-4B71-9101-AFB65C9E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429684" cy="1470025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8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Force of Friction</a:t>
            </a:r>
            <a:endParaRPr lang="en-US" sz="88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143116"/>
            <a:ext cx="61912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85720" y="357166"/>
            <a:ext cx="8429684" cy="17859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Friction is created whenever two surfaces try to move past one another.  On the microscopic level, irregularities in each surface impede motion, therefore the smoother the surface the less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friction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28596" y="2285992"/>
            <a:ext cx="8143932" cy="421484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Force of friction (F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 is given by the equation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Where:	F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the normal (supporting</a:t>
            </a:r>
            <a:r>
              <a:rPr lang="en-US" sz="2800" baseline="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force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μ  = coefficient of friction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	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greater for rougher surfaces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5984" y="2857496"/>
            <a:ext cx="4714908" cy="15716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</a:t>
            </a:r>
            <a:r>
              <a:rPr lang="en-US" sz="8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</a:t>
            </a:r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= µF</a:t>
            </a:r>
            <a:r>
              <a:rPr lang="en-US" sz="8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</a:t>
            </a:r>
            <a:endParaRPr lang="en-US" sz="8800" baseline="-2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allAtOnce" animBg="1"/>
      <p:bldP spid="2051" grpId="0" uiExpand="1" build="allAtOnce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57158" y="428604"/>
            <a:ext cx="8429684" cy="61436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There are 2 types of friction: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Static Friction: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friction on a motionless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body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Kinetic Friction: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friction on a moving body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 that the irregularities in a static object will tend to “dig in” more and generally: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Friction</a:t>
            </a:r>
            <a:r>
              <a:rPr kumimoji="0" lang="en-US" sz="32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static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&gt;  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Friction</a:t>
            </a:r>
            <a:r>
              <a:rPr kumimoji="0" lang="en-US" sz="32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kinetic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μ</a:t>
            </a:r>
            <a:r>
              <a:rPr kumimoji="0" lang="en-US" sz="32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&gt;  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μ</a:t>
            </a:r>
            <a:r>
              <a:rPr kumimoji="0" lang="en-US" sz="32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57158" y="428604"/>
            <a:ext cx="8429684" cy="60722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 1: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3.75 kg block is pushed along a tabletop with a force of 45.0N.  The coefficient of friction is 0.65.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a) Find the force of friction.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b) Find its acceleration.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57158" y="428604"/>
            <a:ext cx="8429684" cy="60722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 2: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0.200 kg puck is pushed along a sheet of ice with a force of 0.240 N.  If it moves at a constant velocity, find the coefficient of friction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57158" y="428604"/>
            <a:ext cx="8429684" cy="60722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 3: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1.12 kg textbook is pushed horizontally against a wall with a coefficient of friction of 0.465. What is the least amount of force required to keep the book from slipping?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74</TotalTime>
  <Words>210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Force of Friction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 of Friction</dc:title>
  <dc:creator>School</dc:creator>
  <cp:lastModifiedBy>Matt</cp:lastModifiedBy>
  <cp:revision>7</cp:revision>
  <dcterms:created xsi:type="dcterms:W3CDTF">2007-10-18T15:00:51Z</dcterms:created>
  <dcterms:modified xsi:type="dcterms:W3CDTF">2010-10-06T21:49:15Z</dcterms:modified>
</cp:coreProperties>
</file>