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2EA253-5CCD-4903-AC58-28F68F9A9283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277000-39F8-4F51-8B8A-A2F890E9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2EA253-5CCD-4903-AC58-28F68F9A9283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277000-39F8-4F51-8B8A-A2F890E9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2EA253-5CCD-4903-AC58-28F68F9A9283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C277000-39F8-4F51-8B8A-A2F890E9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2EA253-5CCD-4903-AC58-28F68F9A9283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2EA253-5CCD-4903-AC58-28F68F9A9283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277000-39F8-4F51-8B8A-A2F890E9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358246" cy="168433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5400" dirty="0" smtClean="0"/>
              <a:t>Newton’s Laws </a:t>
            </a:r>
            <a:br>
              <a:rPr lang="en-US" sz="5400" dirty="0" smtClean="0"/>
            </a:br>
            <a:r>
              <a:rPr lang="en-US" sz="5400" dirty="0" smtClean="0"/>
              <a:t>of Motion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6400800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1</a:t>
            </a:r>
            <a:r>
              <a:rPr lang="en-US" sz="4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Law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071810"/>
            <a:ext cx="2705103" cy="3689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Oval Callout 4"/>
          <p:cNvSpPr/>
          <p:nvPr/>
        </p:nvSpPr>
        <p:spPr>
          <a:xfrm rot="1526526">
            <a:off x="4929190" y="3357562"/>
            <a:ext cx="2071702" cy="1000132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Hooray for Inertia!</a:t>
            </a:r>
            <a:endParaRPr lang="en-U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35798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Newton’s 1</a:t>
            </a:r>
            <a:r>
              <a:rPr lang="en-US" sz="3600" u="sng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</a:t>
            </a:r>
            <a:r>
              <a:rPr lang="en-US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Law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“</a:t>
            </a:r>
            <a:r>
              <a:rPr lang="en-US" sz="3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 object in motion will stay in motion and an object at rest will stay at rest, unless an outside force is applied </a:t>
            </a:r>
            <a:r>
              <a:rPr lang="en-US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</a:t>
            </a:r>
            <a:r>
              <a:rPr lang="en-US" sz="3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</a:t>
            </a:r>
            <a:r>
              <a:rPr lang="en-US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.”</a:t>
            </a:r>
          </a:p>
          <a:p>
            <a:pPr>
              <a:buNone/>
            </a:pPr>
            <a:endParaRPr lang="en-US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 is also referred to as the Law of Inertia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Inertia: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 tendency of an object to remain at a constant velocity.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Imagine that you are racing </a:t>
            </a:r>
            <a:r>
              <a:rPr lang="en-US" sz="2800" dirty="0" smtClean="0"/>
              <a:t>around a track on </a:t>
            </a:r>
            <a:r>
              <a:rPr lang="en-US" sz="2800" dirty="0"/>
              <a:t>a go-kart.  List </a:t>
            </a:r>
            <a:r>
              <a:rPr lang="en-US" sz="2800" i="1" dirty="0" smtClean="0"/>
              <a:t>three</a:t>
            </a:r>
            <a:r>
              <a:rPr lang="en-US" sz="2800" dirty="0" smtClean="0"/>
              <a:t> times </a:t>
            </a:r>
            <a:r>
              <a:rPr lang="en-US" sz="2800" dirty="0"/>
              <a:t>when </a:t>
            </a:r>
            <a:r>
              <a:rPr lang="en-US" sz="2800" dirty="0" smtClean="0"/>
              <a:t>you notice your </a:t>
            </a:r>
            <a:r>
              <a:rPr lang="en-US" sz="2800" i="1" dirty="0" smtClean="0"/>
              <a:t>inertia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1)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2)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smtClean="0"/>
              <a:t>3) </a:t>
            </a: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628654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/>
              <a:t>Another way of thinking of </a:t>
            </a:r>
            <a:r>
              <a:rPr lang="en-US" sz="4000" dirty="0" smtClean="0"/>
              <a:t>Newton’s </a:t>
            </a:r>
            <a:r>
              <a:rPr lang="en-US" sz="4000" dirty="0"/>
              <a:t>1</a:t>
            </a:r>
            <a:r>
              <a:rPr lang="en-US" sz="4000" baseline="30000" dirty="0"/>
              <a:t>st</a:t>
            </a:r>
            <a:r>
              <a:rPr lang="en-US" sz="4000" dirty="0"/>
              <a:t> Law is that if there is </a:t>
            </a:r>
            <a:r>
              <a:rPr lang="en-US" sz="4000" b="1" dirty="0"/>
              <a:t>no</a:t>
            </a:r>
            <a:r>
              <a:rPr lang="en-US" sz="4000" dirty="0"/>
              <a:t> </a:t>
            </a:r>
            <a:r>
              <a:rPr lang="en-US" sz="4000" b="1" dirty="0"/>
              <a:t>net force</a:t>
            </a:r>
            <a:r>
              <a:rPr lang="en-US" sz="4000" dirty="0"/>
              <a:t> on an object then it will stay at a constant </a:t>
            </a:r>
            <a:r>
              <a:rPr lang="en-US" sz="4000" dirty="0" smtClean="0"/>
              <a:t>velocity.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800" dirty="0" smtClean="0"/>
              <a:t>If </a:t>
            </a:r>
            <a:r>
              <a:rPr lang="en-US" sz="4800" dirty="0"/>
              <a:t>it is not moving then it has </a:t>
            </a:r>
            <a:r>
              <a:rPr lang="en-US" sz="4800" dirty="0" smtClean="0"/>
              <a:t>a constant </a:t>
            </a:r>
            <a:r>
              <a:rPr lang="en-US" sz="4800" dirty="0"/>
              <a:t>velocity of zero</a:t>
            </a:r>
            <a:r>
              <a:rPr lang="en-US" sz="4800" dirty="0" smtClean="0"/>
              <a:t>!!!</a:t>
            </a:r>
            <a:endParaRPr lang="en-US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/>
              <a:t>Ex.</a:t>
            </a:r>
            <a:r>
              <a:rPr lang="en-US" dirty="0"/>
              <a:t> Imagine a book sitting on a table.  There is a force of gravity pulling down on the book, but there is also a supporting (normal) force pushing up on the book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It stays at rest – constant velocity – because the forces are balanced (i.e. no net force).</a:t>
            </a:r>
          </a:p>
        </p:txBody>
      </p:sp>
      <p:pic>
        <p:nvPicPr>
          <p:cNvPr id="1027" name="Picture 3" descr="C:\Documents and Settings\Matt\Local Settings\Temporary Internet Files\Content.IE5\IJOLA5U7\MCj042475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643182"/>
            <a:ext cx="1949450" cy="1651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</a:t>
            </a:r>
            <a:r>
              <a:rPr lang="en-US" dirty="0" smtClean="0"/>
              <a:t>. If </a:t>
            </a:r>
            <a:r>
              <a:rPr lang="en-US" dirty="0"/>
              <a:t>I drop the book from 2 m, there is only a downwards, gravitational force acting on it. Now that the forces on it are </a:t>
            </a:r>
            <a:r>
              <a:rPr lang="en-US" b="1" dirty="0"/>
              <a:t>unbalanced</a:t>
            </a:r>
            <a:r>
              <a:rPr lang="en-US" dirty="0"/>
              <a:t>, what does the book do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4000" dirty="0"/>
              <a:t>It ACCELERATES!!!!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 descr="C:\Documents and Settings\Matt\Local Settings\Temporary Internet Files\Content.IE5\ATUNA1IJ\MCj043458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000372"/>
            <a:ext cx="1825625" cy="1346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</TotalTime>
  <Words>180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Newton’s Laws  of Motion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Laws of Motion</dc:title>
  <dc:creator>School</dc:creator>
  <cp:lastModifiedBy>user</cp:lastModifiedBy>
  <cp:revision>15</cp:revision>
  <dcterms:created xsi:type="dcterms:W3CDTF">2007-11-13T16:30:33Z</dcterms:created>
  <dcterms:modified xsi:type="dcterms:W3CDTF">2009-11-30T03:01:10Z</dcterms:modified>
</cp:coreProperties>
</file>