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070D-D3A3-4C2F-BC44-1947C640AADF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C8C6-8A92-473D-BECA-17EF80FE7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214578"/>
          </a:xfrm>
          <a:solidFill>
            <a:schemeClr val="bg2">
              <a:lumMod val="1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and Kinetic Energy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845" y="2786058"/>
            <a:ext cx="5128793" cy="38638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286808" cy="5786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many forms of energy: mechanical, thermal, electrical, nuclear, chemical etc. One form can be converted into another by doing work.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40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this chapter will be concerned mostly with potential and kinetic (and just a hint of thermal) energy.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4282" y="3143248"/>
            <a:ext cx="5143536" cy="350046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1000 kg boulder sits on a 50 m ledge, precariously perched above a biology student. How much potential energy does the boulder have relative to the student?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500694" y="214290"/>
            <a:ext cx="3500462" cy="464347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Cause math is fun!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Deriving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formula…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(in this case F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mg)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mgd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(let’s change letters just for fun, and call h the vertical displacement)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mgh</a:t>
            </a:r>
            <a:endParaRPr lang="en-US" sz="24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HOORAY!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500694" y="4929198"/>
            <a:ext cx="3500462" cy="1714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Remember</a:t>
            </a:r>
            <a:r>
              <a:rPr kumimoji="0" lang="en-US" sz="2400" b="1" i="0" u="none" strike="noStrike" cap="none" normalizeH="0" baseline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Potential energy is always measured </a:t>
            </a:r>
            <a:r>
              <a:rPr kumimoji="0" lang="en-US" sz="2400" b="1" i="1" u="sng" strike="noStrike" cap="none" normalizeH="0" baseline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relative to</a:t>
            </a:r>
            <a:r>
              <a:rPr kumimoji="0" lang="en-US" sz="2400" b="1" i="0" u="none" strike="noStrike" cap="none" normalizeH="0" baseline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certain point.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5143536" cy="2786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Potential Energy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E</a:t>
            </a:r>
            <a:r>
              <a:rPr kumimoji="0" lang="en-US" sz="28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): stored energy.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We will first concern ourselves with gravitational potential energy.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		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5852" y="2000240"/>
            <a:ext cx="3354480" cy="928694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mgh</a:t>
            </a:r>
            <a:endParaRPr lang="en-US" sz="5400" b="1" baseline="30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4929222" cy="2786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Kinetic Energy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E</a:t>
            </a:r>
            <a:r>
              <a:rPr kumimoji="0" lang="en-US" sz="28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): energy of motion.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We will only concern ourselves with translational kinetic energy.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E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=		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85852" y="2000240"/>
            <a:ext cx="3214710" cy="928694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½mv</a:t>
            </a:r>
            <a:r>
              <a:rPr lang="en-US" sz="5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baseline="30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4282" y="3143248"/>
            <a:ext cx="4929222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Remember that biology student hanging out below the 1000 kg boulder? If the boulder falls the full 50 m onto the student below, how much kinetic energy will it have just before impact?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500694" y="214290"/>
            <a:ext cx="3429024" cy="6286544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Cause math is fun!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Deriving the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formula…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v</a:t>
            </a:r>
            <a:r>
              <a:rPr kumimoji="0" lang="en-US" sz="2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+ 2ad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(take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0)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2ad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(but a = F/m)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2Fd</a:t>
            </a:r>
            <a:r>
              <a:rPr lang="en-US" sz="2400" u="sng" dirty="0">
                <a:latin typeface="Times New Roman" pitchFamily="18" charset="0"/>
              </a:rPr>
              <a:t/>
            </a:r>
            <a:br>
              <a:rPr lang="en-US" sz="2400" u="sng" dirty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     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(but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Fd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=W=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if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0)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2E</a:t>
            </a:r>
            <a:r>
              <a:rPr kumimoji="0" lang="en-US" sz="2400" i="0" u="sng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lang="en-US" sz="2400" u="sng" dirty="0">
                <a:latin typeface="Times New Roman" pitchFamily="18" charset="0"/>
              </a:rPr>
              <a:t/>
            </a:r>
            <a:br>
              <a:rPr lang="en-US" sz="2400" u="sng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2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½mv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SUCCESS!!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715436" cy="614366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Work-Energy Theorem for Net Force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One last thing on kinetic energy…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It is important to notice that the work done by the net force on an object is equal to the change in its kinetic energy: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Δ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endParaRPr kumimoji="0" lang="en-US" sz="36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½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m(v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v</a:t>
            </a:r>
            <a:r>
              <a:rPr kumimoji="0" lang="en-US" sz="3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2143140" cy="228601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In this case we use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because it is the accelerating force.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Bent-Up Arrow 3"/>
          <p:cNvSpPr/>
          <p:nvPr/>
        </p:nvSpPr>
        <p:spPr>
          <a:xfrm flipV="1">
            <a:off x="2500298" y="4214818"/>
            <a:ext cx="714380" cy="785818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8579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Example:</a:t>
            </a:r>
          </a:p>
          <a:p>
            <a:pPr>
              <a:buNone/>
            </a:pPr>
            <a:r>
              <a:rPr lang="en-US" dirty="0" smtClean="0"/>
              <a:t>A 1270 kg car accelerates from 15 m/s to 25 m/s over a distance of 75 m. Determine the average net force that was required to do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>
              <a:gd name="adj" fmla="val 3363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54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vs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 Graphs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500174"/>
            <a:ext cx="4471990" cy="4929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Example:</a:t>
            </a:r>
          </a:p>
          <a:p>
            <a:pPr>
              <a:buNone/>
            </a:pPr>
            <a:r>
              <a:rPr lang="en-US" sz="2800" dirty="0" smtClean="0"/>
              <a:t>The graph shows a variable force working on a 10.0 kg </a:t>
            </a:r>
            <a:r>
              <a:rPr lang="en-US" sz="2800" dirty="0" smtClean="0"/>
              <a:t>mass on a level surface, initially at rest. </a:t>
            </a:r>
            <a:r>
              <a:rPr lang="en-US" sz="2800" dirty="0" smtClean="0"/>
              <a:t>Find: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The total amount of work done after 10 m.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The final speed of the object. Assume friction is negligible.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r="27966"/>
          <a:stretch>
            <a:fillRect/>
          </a:stretch>
        </p:blipFill>
        <p:spPr bwMode="auto">
          <a:xfrm>
            <a:off x="142844" y="1571612"/>
            <a:ext cx="4143404" cy="48198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408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Potential and Kinetic Energy</vt:lpstr>
      <vt:lpstr>Slide 2</vt:lpstr>
      <vt:lpstr>Slide 3</vt:lpstr>
      <vt:lpstr>Slide 4</vt:lpstr>
      <vt:lpstr>Slide 5</vt:lpstr>
      <vt:lpstr>Slide 6</vt:lpstr>
      <vt:lpstr>Fnet vs d Graphs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Hansen</dc:creator>
  <cp:lastModifiedBy>user</cp:lastModifiedBy>
  <cp:revision>13</cp:revision>
  <dcterms:created xsi:type="dcterms:W3CDTF">2007-10-23T03:12:09Z</dcterms:created>
  <dcterms:modified xsi:type="dcterms:W3CDTF">2009-11-24T17:01:38Z</dcterms:modified>
</cp:coreProperties>
</file>