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C006-2CFB-41A9-BBCD-68DF9D4D64AB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4D15-BA04-4469-9A59-21ABEC1CC7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C006-2CFB-41A9-BBCD-68DF9D4D64AB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4D15-BA04-4469-9A59-21ABEC1CC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C006-2CFB-41A9-BBCD-68DF9D4D64AB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4D15-BA04-4469-9A59-21ABEC1CC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C006-2CFB-41A9-BBCD-68DF9D4D64AB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4D15-BA04-4469-9A59-21ABEC1CC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C006-2CFB-41A9-BBCD-68DF9D4D64AB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4D15-BA04-4469-9A59-21ABEC1CC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C006-2CFB-41A9-BBCD-68DF9D4D64AB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4D15-BA04-4469-9A59-21ABEC1CC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C006-2CFB-41A9-BBCD-68DF9D4D64AB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4D15-BA04-4469-9A59-21ABEC1CC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C006-2CFB-41A9-BBCD-68DF9D4D64AB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4D15-BA04-4469-9A59-21ABEC1CC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C006-2CFB-41A9-BBCD-68DF9D4D64AB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4D15-BA04-4469-9A59-21ABEC1CC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C006-2CFB-41A9-BBCD-68DF9D4D64AB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4D15-BA04-4469-9A59-21ABEC1CC7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951C006-2CFB-41A9-BBCD-68DF9D4D64AB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FA24D15-BA04-4469-9A59-21ABEC1CC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51C006-2CFB-41A9-BBCD-68DF9D4D64AB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A24D15-BA04-4469-9A59-21ABEC1CC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Torque at 90</a:t>
            </a:r>
            <a:r>
              <a:rPr lang="en-US" sz="6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n-US" sz="60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143116"/>
            <a:ext cx="5057775" cy="40576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6215074" y="4143380"/>
            <a:ext cx="2714644" cy="1938992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This has </a:t>
            </a:r>
            <a:r>
              <a:rPr lang="en-US" sz="2400" b="1" dirty="0" smtClean="0"/>
              <a:t>NOTHING</a:t>
            </a:r>
            <a:r>
              <a:rPr lang="en-US" sz="2400" dirty="0" smtClean="0"/>
              <a:t> to do with torque but it comes up when you </a:t>
            </a:r>
            <a:r>
              <a:rPr lang="en-US" sz="2400" dirty="0" err="1" smtClean="0"/>
              <a:t>google</a:t>
            </a:r>
            <a:r>
              <a:rPr lang="en-US" sz="2400" dirty="0" smtClean="0"/>
              <a:t> images…go figure.</a:t>
            </a:r>
            <a:endParaRPr lang="en-US" sz="2400" dirty="0"/>
          </a:p>
        </p:txBody>
      </p:sp>
      <p:sp>
        <p:nvSpPr>
          <p:cNvPr id="7" name="Bent Arrow 6"/>
          <p:cNvSpPr/>
          <p:nvPr/>
        </p:nvSpPr>
        <p:spPr>
          <a:xfrm flipH="1">
            <a:off x="6215074" y="2500306"/>
            <a:ext cx="1714512" cy="1428760"/>
          </a:xfrm>
          <a:prstGeom prst="bentArrow">
            <a:avLst>
              <a:gd name="adj1" fmla="val 25000"/>
              <a:gd name="adj2" fmla="val 27538"/>
              <a:gd name="adj3" fmla="val 25000"/>
              <a:gd name="adj4" fmla="val 4375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6450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600" b="1" i="0" u="none" strike="noStrike" spc="50" normalizeH="0" baseline="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 A body in translational equilibrium will have no acceleration in the x or y directions. However it still could be </a:t>
            </a:r>
            <a:r>
              <a:rPr kumimoji="0" lang="en-US" sz="2600" b="1" i="0" u="none" strike="noStrik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accelerating</a:t>
            </a:r>
            <a:r>
              <a:rPr kumimoji="0" lang="en-US" sz="2600" b="1" i="0" u="none" strike="noStrike" spc="50" normalizeH="0" baseline="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600" b="1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kumimoji="0" lang="en-US" sz="2600" b="1" i="0" u="none" strike="noStrike" spc="50" normalizeH="0" baseline="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Consider a teeter-totter, with a 100 kg student on one end and a 50 kg student on the other.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600" b="1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Although the net translational forces are zero, the system has a </a:t>
            </a:r>
            <a:r>
              <a:rPr lang="en-US" sz="2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net torque</a:t>
            </a:r>
            <a:r>
              <a:rPr lang="en-US" sz="2600" b="1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, so it is not in equilibrium.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600" b="1" i="0" u="none" strike="noStrike" spc="50" normalizeH="0" baseline="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An object in equilibrium must</a:t>
            </a:r>
            <a:r>
              <a:rPr kumimoji="0" lang="en-US" sz="2600" b="1" i="0" u="none" strike="noStrike" spc="50" normalizeH="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 have both translational and </a:t>
            </a:r>
            <a:r>
              <a:rPr kumimoji="0" lang="en-US" sz="2600" b="1" i="0" u="none" strike="noStrike" spc="50" normalizeH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rotational</a:t>
            </a:r>
            <a:r>
              <a:rPr kumimoji="0" lang="en-US" sz="2600" b="1" i="0" u="none" strike="noStrike" spc="50" normalizeH="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 equilibrium.</a:t>
            </a:r>
            <a:endParaRPr kumimoji="0" lang="en-US" sz="2600" b="1" i="0" u="none" strike="noStrike" spc="50" normalizeH="0" baseline="0" dirty="0" smtClean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51520" y="3789040"/>
            <a:ext cx="4786346" cy="25717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What are the net translational forces in: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alibri" pitchFamily="34" charset="0"/>
              </a:rPr>
              <a:t>The x-direction? ____________ The y-direction? ____________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5429256" y="4857760"/>
            <a:ext cx="3500462" cy="1071570"/>
            <a:chOff x="6880" y="5392"/>
            <a:chExt cx="4624" cy="10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8752" y="5535"/>
              <a:ext cx="848" cy="896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6880" y="5392"/>
              <a:ext cx="4624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5429256" y="3857628"/>
            <a:ext cx="928694" cy="10001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100 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8215338" y="4071942"/>
            <a:ext cx="714380" cy="7858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50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57158" y="357166"/>
            <a:ext cx="8501122" cy="6143668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 second condition of equilibrium is that in order to have no rotation, there must be no net torque.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Torque is defined as: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force x distance to pivot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τ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</a:t>
            </a:r>
            <a:r>
              <a:rPr kumimoji="0" lang="en-US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Unit of torque: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N·m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00034" y="571480"/>
            <a:ext cx="8072494" cy="571504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torque of 24.0 Nm is needed to tighten a nut. If a person can apply a force of 100 N, what is the minimum length of wrench that is required?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C:\Documents and Settings\School\Local Settings\Temporary Internet Files\Content.IE5\IJOLA5U7\MCj0434815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3214686"/>
            <a:ext cx="3000396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57158" y="357166"/>
            <a:ext cx="8501122" cy="6143668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Torque is a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vector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quantity, which must work in either the clockwise (c) or counterclockwise (cc) directions.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If an object is in rotational equilibrium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then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: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l-GR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Στ</a:t>
            </a:r>
            <a: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en-US" sz="5400" dirty="0" smtClean="0">
                <a:solidFill>
                  <a:schemeClr val="tx1"/>
                </a:solidFill>
                <a:latin typeface="Calibri" pitchFamily="34" charset="0"/>
              </a:rPr>
              <a:t>	   </a:t>
            </a:r>
            <a:r>
              <a:rPr lang="en-US" sz="3600" dirty="0" smtClean="0">
                <a:solidFill>
                  <a:schemeClr val="tx1"/>
                </a:solidFill>
                <a:latin typeface="Calibri" pitchFamily="34" charset="0"/>
              </a:rPr>
              <a:t>or</a:t>
            </a:r>
            <a:r>
              <a:rPr lang="en-US" sz="5400" dirty="0" smtClean="0">
                <a:solidFill>
                  <a:schemeClr val="tx1"/>
                </a:solidFill>
                <a:latin typeface="Calibri" pitchFamily="34" charset="0"/>
              </a:rPr>
              <a:t>	   </a:t>
            </a:r>
            <a:r>
              <a:rPr lang="el-GR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5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5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cc</a:t>
            </a:r>
            <a:r>
              <a:rPr lang="en-US" sz="5400" dirty="0" smtClean="0">
                <a:solidFill>
                  <a:schemeClr val="tx1"/>
                </a:solidFill>
                <a:latin typeface="Calibri" pitchFamily="34" charset="0"/>
              </a:rPr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few more terms we need to learn before we go on…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Centre of Gravity: 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position where the average weight of the object acts.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Uniform Beam: 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beam of uniform shape and density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Arbitrary Position of Rotation: 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we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can choose any point on an object and treat it as the point of rotation.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28596" y="428604"/>
            <a:ext cx="8429684" cy="5857916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Ex:</a:t>
            </a:r>
            <a:r>
              <a:rPr kumimoji="0" lang="en-US" sz="28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350 N store sign hangs from a pole of negligible mass. The pole is attached to a wall by a hinge and supported by a vertical rope. What is the tension in the rope?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5500694" y="1928802"/>
            <a:ext cx="2997200" cy="3036887"/>
            <a:chOff x="6752" y="368"/>
            <a:chExt cx="4720" cy="4784"/>
          </a:xfrm>
        </p:grpSpPr>
        <p:cxnSp>
          <p:nvCxnSpPr>
            <p:cNvPr id="6148" name="AutoShape 4"/>
            <p:cNvCxnSpPr>
              <a:cxnSpLocks noChangeShapeType="1"/>
            </p:cNvCxnSpPr>
            <p:nvPr/>
          </p:nvCxnSpPr>
          <p:spPr bwMode="auto">
            <a:xfrm>
              <a:off x="6752" y="1248"/>
              <a:ext cx="0" cy="358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49" name="AutoShape 5"/>
            <p:cNvCxnSpPr>
              <a:cxnSpLocks noChangeShapeType="1"/>
            </p:cNvCxnSpPr>
            <p:nvPr/>
          </p:nvCxnSpPr>
          <p:spPr bwMode="auto">
            <a:xfrm flipH="1">
              <a:off x="6752" y="1248"/>
              <a:ext cx="4720" cy="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6150" name="Oval 6"/>
            <p:cNvSpPr>
              <a:spLocks noChangeArrowheads="1"/>
            </p:cNvSpPr>
            <p:nvPr/>
          </p:nvSpPr>
          <p:spPr bwMode="auto">
            <a:xfrm>
              <a:off x="6752" y="3040"/>
              <a:ext cx="208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6960" y="3040"/>
              <a:ext cx="4288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6152" name="AutoShape 8"/>
            <p:cNvCxnSpPr>
              <a:cxnSpLocks noChangeShapeType="1"/>
            </p:cNvCxnSpPr>
            <p:nvPr/>
          </p:nvCxnSpPr>
          <p:spPr bwMode="auto">
            <a:xfrm>
              <a:off x="11248" y="1249"/>
              <a:ext cx="0" cy="179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7752" y="3744"/>
              <a:ext cx="2872" cy="1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Jen + Eric Store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6154" name="AutoShape 10"/>
            <p:cNvCxnSpPr>
              <a:cxnSpLocks noChangeShapeType="1"/>
            </p:cNvCxnSpPr>
            <p:nvPr/>
          </p:nvCxnSpPr>
          <p:spPr bwMode="auto">
            <a:xfrm flipV="1">
              <a:off x="9152" y="3232"/>
              <a:ext cx="0" cy="5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55" name="AutoShape 11"/>
            <p:cNvCxnSpPr>
              <a:cxnSpLocks noChangeShapeType="1"/>
            </p:cNvCxnSpPr>
            <p:nvPr/>
          </p:nvCxnSpPr>
          <p:spPr bwMode="auto">
            <a:xfrm>
              <a:off x="6752" y="928"/>
              <a:ext cx="449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6156" name="AutoShape 12"/>
            <p:cNvCxnSpPr>
              <a:cxnSpLocks noChangeShapeType="1"/>
            </p:cNvCxnSpPr>
            <p:nvPr/>
          </p:nvCxnSpPr>
          <p:spPr bwMode="auto">
            <a:xfrm>
              <a:off x="6752" y="2720"/>
              <a:ext cx="24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7224" y="2160"/>
              <a:ext cx="1208" cy="5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1.3 m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8296" y="368"/>
              <a:ext cx="1208" cy="5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2.0 m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71472" y="3643314"/>
            <a:ext cx="471490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Extension: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What are the vertical and horizontal components of the supporting force provided by the hinge?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57158" y="285728"/>
            <a:ext cx="8501122" cy="628654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Two students sit on opposite sides of an 800 N teeter-totter. Student 1 has a mass of 65 kg and sits at the very end of the teeter-totter. Student 2 has a mass of 90 kg.  How far from the pivot should he sit in order to achieve equilibrium?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1928794" y="3286124"/>
            <a:ext cx="4999038" cy="1601787"/>
            <a:chOff x="2000" y="2852"/>
            <a:chExt cx="7872" cy="2524"/>
          </a:xfrm>
        </p:grpSpPr>
        <p:sp>
          <p:nvSpPr>
            <p:cNvPr id="7172" name="AutoShape 4"/>
            <p:cNvSpPr>
              <a:spLocks noChangeArrowheads="1"/>
            </p:cNvSpPr>
            <p:nvPr/>
          </p:nvSpPr>
          <p:spPr bwMode="auto">
            <a:xfrm>
              <a:off x="5312" y="4032"/>
              <a:ext cx="1280" cy="13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2000" y="3728"/>
              <a:ext cx="7872" cy="3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7174" name="AutoShape 6"/>
            <p:cNvCxnSpPr>
              <a:cxnSpLocks noChangeShapeType="1"/>
            </p:cNvCxnSpPr>
            <p:nvPr/>
          </p:nvCxnSpPr>
          <p:spPr bwMode="auto">
            <a:xfrm>
              <a:off x="2000" y="3408"/>
              <a:ext cx="787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5150" y="2852"/>
              <a:ext cx="1912" cy="7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2.6 m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/>
              <a:t>Ex: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 3500 kg truck is parked on a bridge a shown. If the bridge deck itself has a mass of 6500 kg find the supporting force provided by each of the two support posts.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0" y="2643182"/>
            <a:ext cx="3867156" cy="1857388"/>
            <a:chOff x="3924" y="9541"/>
            <a:chExt cx="7296" cy="2979"/>
          </a:xfrm>
        </p:grpSpPr>
        <p:pic>
          <p:nvPicPr>
            <p:cNvPr id="1027" name="Picture 3" descr="MCj0333134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20" y="9541"/>
              <a:ext cx="2880" cy="1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3924" y="10781"/>
              <a:ext cx="7296" cy="2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3924" y="11060"/>
              <a:ext cx="296" cy="14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0924" y="11060"/>
              <a:ext cx="296" cy="14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215074" y="4143380"/>
            <a:ext cx="15701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15 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7399361" y="3714752"/>
            <a:ext cx="1101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 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>
            <a:off x="4786314" y="4500570"/>
            <a:ext cx="3429024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7000893" y="4071942"/>
            <a:ext cx="1214446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280</TotalTime>
  <Words>393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Torque at 90o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Torque at 90o</dc:title>
  <dc:creator> Hansen</dc:creator>
  <cp:lastModifiedBy>Matt</cp:lastModifiedBy>
  <cp:revision>13</cp:revision>
  <dcterms:created xsi:type="dcterms:W3CDTF">2007-10-02T15:53:45Z</dcterms:created>
  <dcterms:modified xsi:type="dcterms:W3CDTF">2010-11-15T18:02:28Z</dcterms:modified>
</cp:coreProperties>
</file>