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63" r:id="rId11"/>
    <p:sldId id="262" r:id="rId12"/>
    <p:sldId id="277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44E370-1A55-47C6-AC9D-70328759F4FF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3E8870-B7E3-4B1A-B08D-DABA6A148F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s/Physics-Waves-SonicBoom.mp4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zmedien.de/dopplereffect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Matt\My%20Documents\Vids\Physics-Waves-dopplerredshift.avi" TargetMode="External"/><Relationship Id="rId1" Type="http://schemas.microsoft.com/office/2007/relationships/media" Target="file:///C:\Documents%20and%20Settings\Matt\My%20Documents\Vids\Physics-Waves-dopplerredshift.avi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5716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 and Sound</a:t>
            </a:r>
            <a:endParaRPr lang="en-US" sz="72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71678"/>
            <a:ext cx="5019675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500594" cy="4462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857521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Left Arrow 9"/>
          <p:cNvSpPr/>
          <p:nvPr/>
        </p:nvSpPr>
        <p:spPr>
          <a:xfrm rot="18490345">
            <a:off x="2276127" y="1796357"/>
            <a:ext cx="2744581" cy="1853660"/>
          </a:xfrm>
          <a:prstGeom prst="leftArrow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White light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86050" y="3643314"/>
            <a:ext cx="3214710" cy="10001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light Reflected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4286248" y="142852"/>
            <a:ext cx="1571636" cy="15716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 rot="1459821">
            <a:off x="503471" y="4074322"/>
            <a:ext cx="3500462" cy="2158439"/>
          </a:xfrm>
          <a:prstGeom prst="irregularSeal2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</a:t>
            </a:r>
            <a:b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 </a:t>
            </a:r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λ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absorbed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21429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We See...</a:t>
            </a:r>
            <a:endParaRPr lang="en-C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143668"/>
          </a:xfrm>
          <a:prstGeom prst="roundRect">
            <a:avLst>
              <a:gd name="adj" fmla="val 97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waves of pressure that stimulate our ear drums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sound depends on its medium (more dense </a:t>
            </a: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faster)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Pitch is determined by frequency</a:t>
            </a:r>
          </a:p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Volume is determined by</a:t>
            </a:r>
            <a:b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</a:br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amplitude</a:t>
            </a:r>
          </a:p>
          <a:p>
            <a:pPr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udspk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4339834"/>
            <a:ext cx="2428892" cy="182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Autofit/>
          </a:bodyPr>
          <a:lstStyle/>
          <a:p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Determining Maximum and Minimum Audible Frequencies</a:t>
            </a:r>
            <a:endParaRPr lang="en-US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With the frequency generator determine the  minimum and maximum frequencies of sound that you can still hear.</a:t>
            </a:r>
          </a:p>
          <a:p>
            <a:pPr>
              <a:buNone/>
            </a:pPr>
            <a:r>
              <a:rPr lang="en-US" sz="2800" dirty="0" err="1" smtClean="0"/>
              <a:t>f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: _________ Hz		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:_________ Hz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Assuming that the speed of sound in air is 343 m/s, determine the max and min wavelengths.</a:t>
            </a:r>
          </a:p>
          <a:p>
            <a:pPr>
              <a:buNone/>
            </a:pPr>
            <a:r>
              <a:rPr lang="en-US" sz="2800" dirty="0" err="1" smtClean="0"/>
              <a:t>λ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: _________ m	 	</a:t>
            </a:r>
            <a:r>
              <a:rPr lang="en-US" sz="2800" dirty="0" err="1" smtClean="0"/>
              <a:t>λ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: _________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a water bug standing on the surface of a pond, bouncing up and down.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8860" y="2643182"/>
            <a:ext cx="4572032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imagine that bug skimming along the surface of a pond.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84" y="2643182"/>
            <a:ext cx="4572032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9454" y="3357562"/>
            <a:ext cx="20717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waves in front get compacted.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Smaller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Higher f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207170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waves in back are spread out.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Larger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Lower f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500594" cy="65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>
            <a:hlinkClick r:id="rId3" action="ppaction://hlinkfile"/>
          </p:cNvPr>
          <p:cNvSpPr/>
          <p:nvPr/>
        </p:nvSpPr>
        <p:spPr>
          <a:xfrm>
            <a:off x="642910" y="6179363"/>
            <a:ext cx="428628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hlinkClick r:id="rId4"/>
          </p:cNvPr>
          <p:cNvSpPr/>
          <p:nvPr/>
        </p:nvSpPr>
        <p:spPr>
          <a:xfrm>
            <a:off x="642910" y="5551010"/>
            <a:ext cx="428628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doppler</a:t>
            </a:r>
            <a:r>
              <a:rPr lang="en-US" dirty="0" smtClean="0"/>
              <a:t> effect and Red Shift</a:t>
            </a:r>
            <a:endParaRPr lang="en-US" dirty="0"/>
          </a:p>
        </p:txBody>
      </p:sp>
      <p:pic>
        <p:nvPicPr>
          <p:cNvPr id="4" name="Physics-Waves-dopplerredshift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538" y="1214422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135732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is a form of electromagnetic radiation that includes: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602210" cy="464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143668"/>
          </a:xfrm>
          <a:prstGeom prst="roundRect">
            <a:avLst>
              <a:gd name="adj" fmla="val 99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Radiation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waves of energy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light depends on its medium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(more dense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slower)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light (in a vacuum)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3.00x10</a:t>
            </a:r>
            <a:r>
              <a:rPr lang="en-US" sz="4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m/s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universal speed limit…</a:t>
            </a:r>
          </a:p>
          <a:p>
            <a:pPr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can go faster than light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78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 try these…</a:t>
            </a:r>
          </a:p>
          <a:p>
            <a:pPr marL="514350" indent="-514350">
              <a:buAutoNum type="arabicParenR"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is 1.50x10</a:t>
            </a:r>
            <a:r>
              <a:rPr lang="en-US" sz="4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 from Earth.  How long does it take for the light from the Sun to reach us?</a:t>
            </a:r>
          </a:p>
          <a:p>
            <a:pPr marL="514350" indent="-514350">
              <a:buAutoNum type="arabicParenR"/>
            </a:pP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Centauri is the nearest solar system to ours, at 4.07x10</a:t>
            </a:r>
            <a:r>
              <a:rPr lang="en-US" sz="4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4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km away.  How long does it take for light to travel from Alpha Centauri to us?</a:t>
            </a:r>
            <a:endParaRPr lang="en-US" sz="4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  <a:prstGeom prst="roundRect">
            <a:avLst>
              <a:gd name="adj" fmla="val 942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White light is actually</a:t>
            </a:r>
            <a:br>
              <a:rPr lang="en-US" dirty="0" smtClean="0"/>
            </a:br>
            <a:r>
              <a:rPr lang="en-US" dirty="0" smtClean="0"/>
              <a:t> a mixture of many </a:t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 err="1" smtClean="0"/>
              <a:t>colours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(ROY G BIV)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 err="1" smtClean="0"/>
              <a:t>colours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light have different </a:t>
            </a:r>
            <a:br>
              <a:rPr lang="en-US" dirty="0" smtClean="0"/>
            </a:br>
            <a:r>
              <a:rPr lang="en-US" dirty="0" smtClean="0"/>
              <a:t>wavelengths and </a:t>
            </a:r>
            <a:br>
              <a:rPr lang="en-US" dirty="0" smtClean="0"/>
            </a:br>
            <a:r>
              <a:rPr lang="en-US" dirty="0" smtClean="0"/>
              <a:t>frequencies. </a:t>
            </a:r>
            <a:br>
              <a:rPr lang="en-US" dirty="0" smtClean="0"/>
            </a:br>
            <a:r>
              <a:rPr lang="en-US" dirty="0" smtClean="0"/>
              <a:t>Red has the longest </a:t>
            </a:r>
            <a:r>
              <a:rPr lang="el-GR" dirty="0" smtClean="0"/>
              <a:t>λ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violet the shortest </a:t>
            </a:r>
            <a:r>
              <a:rPr lang="el-GR" dirty="0" smtClean="0"/>
              <a:t>λ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r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357562"/>
            <a:ext cx="3286148" cy="2464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386142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357430"/>
            <a:ext cx="220494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219628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428596" y="1357298"/>
            <a:ext cx="814393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After energy is absorbed by matter, it is emitted as EM Radiation.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2" y="2357430"/>
            <a:ext cx="3643338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element emits very specific frequencies 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light called atomic spectra.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5429264"/>
            <a:ext cx="2071702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15140" y="5500702"/>
            <a:ext cx="2071702" cy="714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14488"/>
            <a:ext cx="5706117" cy="469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57166"/>
            <a:ext cx="4905396" cy="6131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28736"/>
            <a:ext cx="628583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85720" y="1571612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00034" y="2428868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Mercury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14348" y="3286124"/>
            <a:ext cx="1857388" cy="785818"/>
          </a:xfrm>
          <a:prstGeom prst="rightArrow">
            <a:avLst>
              <a:gd name="adj1" fmla="val 67675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4282" y="4357694"/>
            <a:ext cx="2357454" cy="1500198"/>
          </a:xfrm>
          <a:prstGeom prst="rightArrow">
            <a:avLst>
              <a:gd name="adj1" fmla="val 64402"/>
              <a:gd name="adj2" fmla="val 4022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Body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143436" cy="3609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810556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EM Radiation is emitted from energized matter</a:t>
            </a:r>
            <a:endParaRPr lang="en-US" sz="3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8001056" cy="55773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476</TotalTime>
  <Words>326</Words>
  <Application>Microsoft Office PowerPoint</Application>
  <PresentationFormat>On-screen Show (4:3)</PresentationFormat>
  <Paragraphs>54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Light and Sound</vt:lpstr>
      <vt:lpstr>PowerPoint Presentation</vt:lpstr>
      <vt:lpstr>PowerPoint Presentation</vt:lpstr>
      <vt:lpstr>PowerPoint Presentation</vt:lpstr>
      <vt:lpstr>PowerPoint Presentation</vt:lpstr>
      <vt:lpstr>EM Radiation is emitted from energized matter</vt:lpstr>
      <vt:lpstr>EM Radiation is emitted from energized matter</vt:lpstr>
      <vt:lpstr>EM Radiation is emitted from energized matter</vt:lpstr>
      <vt:lpstr>EM Radiation is emitted from energized matter</vt:lpstr>
      <vt:lpstr>PowerPoint Presentation</vt:lpstr>
      <vt:lpstr>PowerPoint Presentation</vt:lpstr>
      <vt:lpstr>Determining Maximum and Minimum Audible Frequencies</vt:lpstr>
      <vt:lpstr>The doppler effect</vt:lpstr>
      <vt:lpstr>The doppler effect</vt:lpstr>
      <vt:lpstr>The doppler effect</vt:lpstr>
      <vt:lpstr>The doppler effect and Red Shift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 Hansen</dc:creator>
  <cp:lastModifiedBy>Matt</cp:lastModifiedBy>
  <cp:revision>45</cp:revision>
  <dcterms:created xsi:type="dcterms:W3CDTF">2007-09-17T03:32:19Z</dcterms:created>
  <dcterms:modified xsi:type="dcterms:W3CDTF">2012-04-16T17:37:36Z</dcterms:modified>
</cp:coreProperties>
</file>