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7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228CAC2-612D-4C0F-9C8D-D4CD87B3973E}" type="datetimeFigureOut">
              <a:rPr lang="en-US" smtClean="0"/>
              <a:pPr/>
              <a:t>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C6CE5-4A79-4D0D-8941-8EB78E33085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28CAC2-612D-4C0F-9C8D-D4CD87B3973E}" type="datetimeFigureOut">
              <a:rPr lang="en-US" smtClean="0"/>
              <a:pPr/>
              <a:t>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C6CE5-4A79-4D0D-8941-8EB78E3308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28CAC2-612D-4C0F-9C8D-D4CD87B3973E}" type="datetimeFigureOut">
              <a:rPr lang="en-US" smtClean="0"/>
              <a:pPr/>
              <a:t>2/3/2011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8FC6CE5-4A79-4D0D-8941-8EB78E3308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28CAC2-612D-4C0F-9C8D-D4CD87B3973E}" type="datetimeFigureOut">
              <a:rPr lang="en-US" smtClean="0"/>
              <a:pPr/>
              <a:t>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C6CE5-4A79-4D0D-8941-8EB78E3308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28CAC2-612D-4C0F-9C8D-D4CD87B3973E}" type="datetimeFigureOut">
              <a:rPr lang="en-US" smtClean="0"/>
              <a:pPr/>
              <a:t>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C6CE5-4A79-4D0D-8941-8EB78E33085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28CAC2-612D-4C0F-9C8D-D4CD87B3973E}" type="datetimeFigureOut">
              <a:rPr lang="en-US" smtClean="0"/>
              <a:pPr/>
              <a:t>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C6CE5-4A79-4D0D-8941-8EB78E3308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28CAC2-612D-4C0F-9C8D-D4CD87B3973E}" type="datetimeFigureOut">
              <a:rPr lang="en-US" smtClean="0"/>
              <a:pPr/>
              <a:t>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FC6CE5-4A79-4D0D-8941-8EB78E3308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28CAC2-612D-4C0F-9C8D-D4CD87B3973E}" type="datetimeFigureOut">
              <a:rPr lang="en-US" smtClean="0"/>
              <a:pPr/>
              <a:t>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FC6CE5-4A79-4D0D-8941-8EB78E3308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8CAC2-612D-4C0F-9C8D-D4CD87B3973E}" type="datetimeFigureOut">
              <a:rPr lang="en-US" smtClean="0"/>
              <a:pPr/>
              <a:t>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FC6CE5-4A79-4D0D-8941-8EB78E3308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28CAC2-612D-4C0F-9C8D-D4CD87B3973E}" type="datetimeFigureOut">
              <a:rPr lang="en-US" smtClean="0"/>
              <a:pPr/>
              <a:t>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C6CE5-4A79-4D0D-8941-8EB78E33085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228CAC2-612D-4C0F-9C8D-D4CD87B3973E}" type="datetimeFigureOut">
              <a:rPr lang="en-US" smtClean="0"/>
              <a:pPr/>
              <a:t>2/3/2011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8FC6CE5-4A79-4D0D-8941-8EB78E33085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228CAC2-612D-4C0F-9C8D-D4CD87B3973E}" type="datetimeFigureOut">
              <a:rPr lang="en-US" smtClean="0"/>
              <a:pPr/>
              <a:t>2/3/2011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8FC6CE5-4A79-4D0D-8941-8EB78E3308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0" y="0"/>
            <a:ext cx="8501122" cy="2571768"/>
          </a:xfrm>
        </p:spPr>
        <p:txBody>
          <a:bodyPr>
            <a:noAutofit/>
          </a:bodyPr>
          <a:lstStyle/>
          <a:p>
            <a:r>
              <a:rPr lang="en-US" sz="8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Gravitation</a:t>
            </a:r>
            <a:endParaRPr lang="en-US" sz="8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14127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Newton discovered that gravity attracts any two objects depending on their </a:t>
            </a:r>
            <a:r>
              <a:rPr lang="en-US" sz="3200" b="1"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masses</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 and their </a:t>
            </a:r>
            <a:r>
              <a:rPr lang="en-US" sz="3200" b="1"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distance</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a:t>
            </a:r>
            <a:endParaRPr kumimoji="0" lang="en-US" sz="32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ndParaRPr>
          </a:p>
        </p:txBody>
      </p:sp>
      <p:sp>
        <p:nvSpPr>
          <p:cNvPr id="3" name="Text Box 2"/>
          <p:cNvSpPr txBox="1">
            <a:spLocks noChangeArrowheads="1"/>
          </p:cNvSpPr>
          <p:nvPr/>
        </p:nvSpPr>
        <p:spPr bwMode="auto">
          <a:xfrm>
            <a:off x="0" y="1412776"/>
            <a:ext cx="9144000" cy="54452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32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Fg</a:t>
            </a: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 is proportional to the two masses:</a:t>
            </a:r>
          </a:p>
          <a:p>
            <a:pPr marL="0" marR="0" lvl="0" indent="0" algn="ctr" defTabSz="914400" rtl="0" eaLnBrk="1" fontAlgn="base" latinLnBrk="0" hangingPunct="1">
              <a:lnSpc>
                <a:spcPct val="100000"/>
              </a:lnSpc>
              <a:spcBef>
                <a:spcPct val="0"/>
              </a:spcBef>
              <a:spcAft>
                <a:spcPts val="1000"/>
              </a:spcAft>
              <a:buClrTx/>
              <a:buSzTx/>
              <a:buFontTx/>
              <a:buNone/>
              <a:tabLst/>
            </a:pPr>
            <a:endPar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lang="en-US" sz="32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Fg</a:t>
            </a: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 is proportional to the inverse of the square of their distances between their centers of mass: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inkTgt spid="_x0000_s1026"/>
                                        </p:tgtEl>
                                        <p:attrNameLst>
                                          <p:attrName>style.visibility</p:attrName>
                                        </p:attrNameLst>
                                      </p:cBhvr>
                                      <p:to>
                                        <p:strVal val="visible"/>
                                      </p:to>
                                    </p:set>
                                    <p:anim calcmode="lin" valueType="num">
                                      <p:cBhvr>
                                        <p:cTn id="7" dur="1000" fill="hold"/>
                                        <p:tgtEl>
                                          <p:inkTgt spid="_x0000_s1026"/>
                                        </p:tgtEl>
                                        <p:attrNameLst>
                                          <p:attrName>ppt_w</p:attrName>
                                        </p:attrNameLst>
                                      </p:cBhvr>
                                      <p:tavLst>
                                        <p:tav tm="0">
                                          <p:val>
                                            <p:strVal val="#ppt_w*0.70"/>
                                          </p:val>
                                        </p:tav>
                                        <p:tav tm="100000">
                                          <p:val>
                                            <p:strVal val="#ppt_w"/>
                                          </p:val>
                                        </p:tav>
                                      </p:tavLst>
                                    </p:anim>
                                    <p:anim calcmode="lin" valueType="num">
                                      <p:cBhvr>
                                        <p:cTn id="8" dur="1000" fill="hold"/>
                                        <p:tgtEl>
                                          <p:inkTgt spid="_x0000_s1026"/>
                                        </p:tgtEl>
                                        <p:attrNameLst>
                                          <p:attrName>ppt_h</p:attrName>
                                        </p:attrNameLst>
                                      </p:cBhvr>
                                      <p:tavLst>
                                        <p:tav tm="0">
                                          <p:val>
                                            <p:strVal val="#ppt_h"/>
                                          </p:val>
                                        </p:tav>
                                        <p:tav tm="100000">
                                          <p:val>
                                            <p:strVal val="#ppt_h"/>
                                          </p:val>
                                        </p:tav>
                                      </p:tavLst>
                                    </p:anim>
                                    <p:animEffect transition="in" filter="fade">
                                      <p:cBhvr>
                                        <p:cTn id="9" dur="1000"/>
                                        <p:tgtEl>
                                          <p:inkTgt spid="_x0000_s1026"/>
                                        </p:tgtEl>
                                      </p:cBhvr>
                                    </p:animEffect>
                                  </p:childTnLst>
                                </p:cTn>
                              </p:par>
                              <p:par>
                                <p:cTn id="10" presetID="55" presetClass="entr" presetSubtype="0" fill="hold" nodeType="withEffect">
                                  <p:stCondLst>
                                    <p:cond delay="0"/>
                                  </p:stCondLst>
                                  <p:childTnLst>
                                    <p:set>
                                      <p:cBhvr>
                                        <p:cTn id="11" dur="1" fill="hold">
                                          <p:stCondLst>
                                            <p:cond delay="0"/>
                                          </p:stCondLst>
                                        </p:cTn>
                                        <p:tgtEl>
                                          <p:inkTgt spid="_x0000_s1027"/>
                                        </p:tgtEl>
                                        <p:attrNameLst>
                                          <p:attrName>style.visibility</p:attrName>
                                        </p:attrNameLst>
                                      </p:cBhvr>
                                      <p:to>
                                        <p:strVal val="visible"/>
                                      </p:to>
                                    </p:set>
                                    <p:anim calcmode="lin" valueType="num">
                                      <p:cBhvr>
                                        <p:cTn id="12" dur="1000" fill="hold"/>
                                        <p:tgtEl>
                                          <p:inkTgt spid="_x0000_s1027"/>
                                        </p:tgtEl>
                                        <p:attrNameLst>
                                          <p:attrName>ppt_w</p:attrName>
                                        </p:attrNameLst>
                                      </p:cBhvr>
                                      <p:tavLst>
                                        <p:tav tm="0">
                                          <p:val>
                                            <p:strVal val="#ppt_w*0.70"/>
                                          </p:val>
                                        </p:tav>
                                        <p:tav tm="100000">
                                          <p:val>
                                            <p:strVal val="#ppt_w"/>
                                          </p:val>
                                        </p:tav>
                                      </p:tavLst>
                                    </p:anim>
                                    <p:anim calcmode="lin" valueType="num">
                                      <p:cBhvr>
                                        <p:cTn id="13" dur="1000" fill="hold"/>
                                        <p:tgtEl>
                                          <p:inkTgt spid="_x0000_s1027"/>
                                        </p:tgtEl>
                                        <p:attrNameLst>
                                          <p:attrName>ppt_h</p:attrName>
                                        </p:attrNameLst>
                                      </p:cBhvr>
                                      <p:tavLst>
                                        <p:tav tm="0">
                                          <p:val>
                                            <p:strVal val="#ppt_h"/>
                                          </p:val>
                                        </p:tav>
                                        <p:tav tm="100000">
                                          <p:val>
                                            <p:strVal val="#ppt_h"/>
                                          </p:val>
                                        </p:tav>
                                      </p:tavLst>
                                    </p:anim>
                                    <p:animEffect transition="in" filter="fade">
                                      <p:cBhvr>
                                        <p:cTn id="14" dur="1000"/>
                                        <p:tgtEl>
                                          <p:inkTgt spid="_x0000_s1027"/>
                                        </p:tgtEl>
                                      </p:cBhvr>
                                    </p:animEffect>
                                  </p:childTnLst>
                                </p:cTn>
                              </p:par>
                              <p:par>
                                <p:cTn id="15" presetID="55" presetClass="entr" presetSubtype="0" fill="hold" nodeType="withEffect">
                                  <p:stCondLst>
                                    <p:cond delay="0"/>
                                  </p:stCondLst>
                                  <p:childTnLst>
                                    <p:set>
                                      <p:cBhvr>
                                        <p:cTn id="16" dur="1" fill="hold">
                                          <p:stCondLst>
                                            <p:cond delay="0"/>
                                          </p:stCondLst>
                                        </p:cTn>
                                        <p:tgtEl>
                                          <p:inkTgt spid="_x0000_s1028"/>
                                        </p:tgtEl>
                                        <p:attrNameLst>
                                          <p:attrName>style.visibility</p:attrName>
                                        </p:attrNameLst>
                                      </p:cBhvr>
                                      <p:to>
                                        <p:strVal val="visible"/>
                                      </p:to>
                                    </p:set>
                                    <p:anim calcmode="lin" valueType="num">
                                      <p:cBhvr>
                                        <p:cTn id="17" dur="1000" fill="hold"/>
                                        <p:tgtEl>
                                          <p:inkTgt spid="_x0000_s1028"/>
                                        </p:tgtEl>
                                        <p:attrNameLst>
                                          <p:attrName>ppt_w</p:attrName>
                                        </p:attrNameLst>
                                      </p:cBhvr>
                                      <p:tavLst>
                                        <p:tav tm="0">
                                          <p:val>
                                            <p:strVal val="#ppt_w*0.70"/>
                                          </p:val>
                                        </p:tav>
                                        <p:tav tm="100000">
                                          <p:val>
                                            <p:strVal val="#ppt_w"/>
                                          </p:val>
                                        </p:tav>
                                      </p:tavLst>
                                    </p:anim>
                                    <p:anim calcmode="lin" valueType="num">
                                      <p:cBhvr>
                                        <p:cTn id="18" dur="1000" fill="hold"/>
                                        <p:tgtEl>
                                          <p:inkTgt spid="_x0000_s1028"/>
                                        </p:tgtEl>
                                        <p:attrNameLst>
                                          <p:attrName>ppt_h</p:attrName>
                                        </p:attrNameLst>
                                      </p:cBhvr>
                                      <p:tavLst>
                                        <p:tav tm="0">
                                          <p:val>
                                            <p:strVal val="#ppt_h"/>
                                          </p:val>
                                        </p:tav>
                                        <p:tav tm="100000">
                                          <p:val>
                                            <p:strVal val="#ppt_h"/>
                                          </p:val>
                                        </p:tav>
                                      </p:tavLst>
                                    </p:anim>
                                    <p:animEffect transition="in" filter="fade">
                                      <p:cBhvr>
                                        <p:cTn id="19" dur="1000"/>
                                        <p:tgtEl>
                                          <p:inkTgt spid="_x0000_s1028"/>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inkTgt spid="_x0000_s1029"/>
                                        </p:tgtEl>
                                        <p:attrNameLst>
                                          <p:attrName>style.visibility</p:attrName>
                                        </p:attrNameLst>
                                      </p:cBhvr>
                                      <p:to>
                                        <p:strVal val="visible"/>
                                      </p:to>
                                    </p:set>
                                    <p:anim calcmode="lin" valueType="num">
                                      <p:cBhvr>
                                        <p:cTn id="24" dur="1000" fill="hold"/>
                                        <p:tgtEl>
                                          <p:inkTgt spid="_x0000_s1029"/>
                                        </p:tgtEl>
                                        <p:attrNameLst>
                                          <p:attrName>ppt_w</p:attrName>
                                        </p:attrNameLst>
                                      </p:cBhvr>
                                      <p:tavLst>
                                        <p:tav tm="0">
                                          <p:val>
                                            <p:strVal val="#ppt_w*0.70"/>
                                          </p:val>
                                        </p:tav>
                                        <p:tav tm="100000">
                                          <p:val>
                                            <p:strVal val="#ppt_w"/>
                                          </p:val>
                                        </p:tav>
                                      </p:tavLst>
                                    </p:anim>
                                    <p:anim calcmode="lin" valueType="num">
                                      <p:cBhvr>
                                        <p:cTn id="25" dur="1000" fill="hold"/>
                                        <p:tgtEl>
                                          <p:inkTgt spid="_x0000_s1029"/>
                                        </p:tgtEl>
                                        <p:attrNameLst>
                                          <p:attrName>ppt_h</p:attrName>
                                        </p:attrNameLst>
                                      </p:cBhvr>
                                      <p:tavLst>
                                        <p:tav tm="0">
                                          <p:val>
                                            <p:strVal val="#ppt_h"/>
                                          </p:val>
                                        </p:tav>
                                        <p:tav tm="100000">
                                          <p:val>
                                            <p:strVal val="#ppt_h"/>
                                          </p:val>
                                        </p:tav>
                                      </p:tavLst>
                                    </p:anim>
                                    <p:animEffect transition="in" filter="fade">
                                      <p:cBhvr>
                                        <p:cTn id="26" dur="1000"/>
                                        <p:tgtEl>
                                          <p:inkTgt spid="_x0000_s1029"/>
                                        </p:tgtEl>
                                      </p:cBhvr>
                                    </p:animEffect>
                                  </p:childTnLst>
                                </p:cTn>
                              </p:par>
                              <p:par>
                                <p:cTn id="27" presetID="55" presetClass="entr" presetSubtype="0" fill="hold" nodeType="withEffect">
                                  <p:stCondLst>
                                    <p:cond delay="0"/>
                                  </p:stCondLst>
                                  <p:childTnLst>
                                    <p:set>
                                      <p:cBhvr>
                                        <p:cTn id="28" dur="1" fill="hold">
                                          <p:stCondLst>
                                            <p:cond delay="0"/>
                                          </p:stCondLst>
                                        </p:cTn>
                                        <p:tgtEl>
                                          <p:inkTgt spid="_x0000_s1030"/>
                                        </p:tgtEl>
                                        <p:attrNameLst>
                                          <p:attrName>style.visibility</p:attrName>
                                        </p:attrNameLst>
                                      </p:cBhvr>
                                      <p:to>
                                        <p:strVal val="visible"/>
                                      </p:to>
                                    </p:set>
                                    <p:anim calcmode="lin" valueType="num">
                                      <p:cBhvr>
                                        <p:cTn id="29" dur="1000" fill="hold"/>
                                        <p:tgtEl>
                                          <p:inkTgt spid="_x0000_s1030"/>
                                        </p:tgtEl>
                                        <p:attrNameLst>
                                          <p:attrName>ppt_w</p:attrName>
                                        </p:attrNameLst>
                                      </p:cBhvr>
                                      <p:tavLst>
                                        <p:tav tm="0">
                                          <p:val>
                                            <p:strVal val="#ppt_w*0.70"/>
                                          </p:val>
                                        </p:tav>
                                        <p:tav tm="100000">
                                          <p:val>
                                            <p:strVal val="#ppt_w"/>
                                          </p:val>
                                        </p:tav>
                                      </p:tavLst>
                                    </p:anim>
                                    <p:anim calcmode="lin" valueType="num">
                                      <p:cBhvr>
                                        <p:cTn id="30" dur="1000" fill="hold"/>
                                        <p:tgtEl>
                                          <p:inkTgt spid="_x0000_s1030"/>
                                        </p:tgtEl>
                                        <p:attrNameLst>
                                          <p:attrName>ppt_h</p:attrName>
                                        </p:attrNameLst>
                                      </p:cBhvr>
                                      <p:tavLst>
                                        <p:tav tm="0">
                                          <p:val>
                                            <p:strVal val="#ppt_h"/>
                                          </p:val>
                                        </p:tav>
                                        <p:tav tm="100000">
                                          <p:val>
                                            <p:strVal val="#ppt_h"/>
                                          </p:val>
                                        </p:tav>
                                      </p:tavLst>
                                    </p:anim>
                                    <p:animEffect transition="in" filter="fade">
                                      <p:cBhvr>
                                        <p:cTn id="31" dur="1000"/>
                                        <p:tgtEl>
                                          <p:inkTgt spid="_x0000_s1030"/>
                                        </p:tgtEl>
                                      </p:cBhvr>
                                    </p:animEffect>
                                  </p:childTnLst>
                                </p:cTn>
                              </p:par>
                              <p:par>
                                <p:cTn id="32" presetID="55" presetClass="entr" presetSubtype="0" fill="hold" nodeType="withEffect">
                                  <p:stCondLst>
                                    <p:cond delay="0"/>
                                  </p:stCondLst>
                                  <p:childTnLst>
                                    <p:set>
                                      <p:cBhvr>
                                        <p:cTn id="33" dur="1" fill="hold">
                                          <p:stCondLst>
                                            <p:cond delay="0"/>
                                          </p:stCondLst>
                                        </p:cTn>
                                        <p:tgtEl>
                                          <p:inkTgt spid="_x0000_s1031"/>
                                        </p:tgtEl>
                                        <p:attrNameLst>
                                          <p:attrName>style.visibility</p:attrName>
                                        </p:attrNameLst>
                                      </p:cBhvr>
                                      <p:to>
                                        <p:strVal val="visible"/>
                                      </p:to>
                                    </p:set>
                                    <p:anim calcmode="lin" valueType="num">
                                      <p:cBhvr>
                                        <p:cTn id="34" dur="1000" fill="hold"/>
                                        <p:tgtEl>
                                          <p:inkTgt spid="_x0000_s1031"/>
                                        </p:tgtEl>
                                        <p:attrNameLst>
                                          <p:attrName>ppt_w</p:attrName>
                                        </p:attrNameLst>
                                      </p:cBhvr>
                                      <p:tavLst>
                                        <p:tav tm="0">
                                          <p:val>
                                            <p:strVal val="#ppt_w*0.70"/>
                                          </p:val>
                                        </p:tav>
                                        <p:tav tm="100000">
                                          <p:val>
                                            <p:strVal val="#ppt_w"/>
                                          </p:val>
                                        </p:tav>
                                      </p:tavLst>
                                    </p:anim>
                                    <p:anim calcmode="lin" valueType="num">
                                      <p:cBhvr>
                                        <p:cTn id="35" dur="1000" fill="hold"/>
                                        <p:tgtEl>
                                          <p:inkTgt spid="_x0000_s1031"/>
                                        </p:tgtEl>
                                        <p:attrNameLst>
                                          <p:attrName>ppt_h</p:attrName>
                                        </p:attrNameLst>
                                      </p:cBhvr>
                                      <p:tavLst>
                                        <p:tav tm="0">
                                          <p:val>
                                            <p:strVal val="#ppt_h"/>
                                          </p:val>
                                        </p:tav>
                                        <p:tav tm="100000">
                                          <p:val>
                                            <p:strVal val="#ppt_h"/>
                                          </p:val>
                                        </p:tav>
                                      </p:tavLst>
                                    </p:anim>
                                    <p:animEffect transition="in" filter="fade">
                                      <p:cBhvr>
                                        <p:cTn id="36" dur="1000"/>
                                        <p:tgtEl>
                                          <p:inkTgt spid="_x0000_s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rmAutofit fontScale="90000"/>
          </a:bodyPr>
          <a:lstStyle/>
          <a:p>
            <a:pPr algn="ctr"/>
            <a:r>
              <a:rPr lang="en-CA" dirty="0" smtClean="0"/>
              <a:t>Newton’s Law of Universal Gravitation</a:t>
            </a:r>
            <a:endParaRPr lang="en-CA" dirty="0"/>
          </a:p>
        </p:txBody>
      </p:sp>
      <p:sp>
        <p:nvSpPr>
          <p:cNvPr id="4" name="Rounded Rectangle 3"/>
          <p:cNvSpPr/>
          <p:nvPr/>
        </p:nvSpPr>
        <p:spPr>
          <a:xfrm>
            <a:off x="2699792" y="1556792"/>
            <a:ext cx="3816424" cy="151216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CA" sz="6000" dirty="0" err="1" smtClean="0">
                <a:latin typeface="Calibri" pitchFamily="34" charset="0"/>
              </a:rPr>
              <a:t>F</a:t>
            </a:r>
            <a:r>
              <a:rPr lang="en-CA" sz="6000" baseline="-25000" dirty="0" err="1" smtClean="0">
                <a:latin typeface="Calibri" pitchFamily="34" charset="0"/>
              </a:rPr>
              <a:t>g</a:t>
            </a:r>
            <a:r>
              <a:rPr lang="en-CA" sz="6000" dirty="0" smtClean="0">
                <a:latin typeface="Calibri" pitchFamily="34" charset="0"/>
              </a:rPr>
              <a:t> =</a:t>
            </a:r>
            <a:endParaRPr lang="en-CA" sz="6000" baseline="-250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inkTgt spid="_x0000_s2050"/>
                                        </p:tgtEl>
                                        <p:attrNameLst>
                                          <p:attrName>style.visibility</p:attrName>
                                        </p:attrNameLst>
                                      </p:cBhvr>
                                      <p:to>
                                        <p:strVal val="visible"/>
                                      </p:to>
                                    </p:set>
                                    <p:anim calcmode="lin" valueType="num">
                                      <p:cBhvr>
                                        <p:cTn id="7" dur="1000" fill="hold"/>
                                        <p:tgtEl>
                                          <p:inkTgt spid="_x0000_s2050"/>
                                        </p:tgtEl>
                                        <p:attrNameLst>
                                          <p:attrName>ppt_w</p:attrName>
                                        </p:attrNameLst>
                                      </p:cBhvr>
                                      <p:tavLst>
                                        <p:tav tm="0">
                                          <p:val>
                                            <p:strVal val="#ppt_w*0.70"/>
                                          </p:val>
                                        </p:tav>
                                        <p:tav tm="100000">
                                          <p:val>
                                            <p:strVal val="#ppt_w"/>
                                          </p:val>
                                        </p:tav>
                                      </p:tavLst>
                                    </p:anim>
                                    <p:anim calcmode="lin" valueType="num">
                                      <p:cBhvr>
                                        <p:cTn id="8" dur="1000" fill="hold"/>
                                        <p:tgtEl>
                                          <p:inkTgt spid="_x0000_s2050"/>
                                        </p:tgtEl>
                                        <p:attrNameLst>
                                          <p:attrName>ppt_h</p:attrName>
                                        </p:attrNameLst>
                                      </p:cBhvr>
                                      <p:tavLst>
                                        <p:tav tm="0">
                                          <p:val>
                                            <p:strVal val="#ppt_h"/>
                                          </p:val>
                                        </p:tav>
                                        <p:tav tm="100000">
                                          <p:val>
                                            <p:strVal val="#ppt_h"/>
                                          </p:val>
                                        </p:tav>
                                      </p:tavLst>
                                    </p:anim>
                                    <p:animEffect transition="in" filter="fade">
                                      <p:cBhvr>
                                        <p:cTn id="9" dur="1000"/>
                                        <p:tgtEl>
                                          <p:inkTgt spid="_x0000_s2050"/>
                                        </p:tgtEl>
                                      </p:cBhvr>
                                    </p:animEffect>
                                  </p:childTnLst>
                                </p:cTn>
                              </p:par>
                              <p:par>
                                <p:cTn id="10" presetID="55" presetClass="entr" presetSubtype="0" fill="hold" nodeType="withEffect">
                                  <p:stCondLst>
                                    <p:cond delay="0"/>
                                  </p:stCondLst>
                                  <p:childTnLst>
                                    <p:set>
                                      <p:cBhvr>
                                        <p:cTn id="11" dur="1" fill="hold">
                                          <p:stCondLst>
                                            <p:cond delay="0"/>
                                          </p:stCondLst>
                                        </p:cTn>
                                        <p:tgtEl>
                                          <p:inkTgt spid="_x0000_s2051"/>
                                        </p:tgtEl>
                                        <p:attrNameLst>
                                          <p:attrName>style.visibility</p:attrName>
                                        </p:attrNameLst>
                                      </p:cBhvr>
                                      <p:to>
                                        <p:strVal val="visible"/>
                                      </p:to>
                                    </p:set>
                                    <p:anim calcmode="lin" valueType="num">
                                      <p:cBhvr>
                                        <p:cTn id="12" dur="1000" fill="hold"/>
                                        <p:tgtEl>
                                          <p:inkTgt spid="_x0000_s2051"/>
                                        </p:tgtEl>
                                        <p:attrNameLst>
                                          <p:attrName>ppt_w</p:attrName>
                                        </p:attrNameLst>
                                      </p:cBhvr>
                                      <p:tavLst>
                                        <p:tav tm="0">
                                          <p:val>
                                            <p:strVal val="#ppt_w*0.70"/>
                                          </p:val>
                                        </p:tav>
                                        <p:tav tm="100000">
                                          <p:val>
                                            <p:strVal val="#ppt_w"/>
                                          </p:val>
                                        </p:tav>
                                      </p:tavLst>
                                    </p:anim>
                                    <p:anim calcmode="lin" valueType="num">
                                      <p:cBhvr>
                                        <p:cTn id="13" dur="1000" fill="hold"/>
                                        <p:tgtEl>
                                          <p:inkTgt spid="_x0000_s2051"/>
                                        </p:tgtEl>
                                        <p:attrNameLst>
                                          <p:attrName>ppt_h</p:attrName>
                                        </p:attrNameLst>
                                      </p:cBhvr>
                                      <p:tavLst>
                                        <p:tav tm="0">
                                          <p:val>
                                            <p:strVal val="#ppt_h"/>
                                          </p:val>
                                        </p:tav>
                                        <p:tav tm="100000">
                                          <p:val>
                                            <p:strVal val="#ppt_h"/>
                                          </p:val>
                                        </p:tav>
                                      </p:tavLst>
                                    </p:anim>
                                    <p:animEffect transition="in" filter="fade">
                                      <p:cBhvr>
                                        <p:cTn id="14" dur="1000"/>
                                        <p:tgtEl>
                                          <p:inkTgt spid="_x0000_s2051"/>
                                        </p:tgtEl>
                                      </p:cBhvr>
                                    </p:animEffect>
                                  </p:childTnLst>
                                </p:cTn>
                              </p:par>
                              <p:par>
                                <p:cTn id="15" presetID="55" presetClass="entr" presetSubtype="0" fill="hold" nodeType="withEffect">
                                  <p:stCondLst>
                                    <p:cond delay="0"/>
                                  </p:stCondLst>
                                  <p:childTnLst>
                                    <p:set>
                                      <p:cBhvr>
                                        <p:cTn id="16" dur="1" fill="hold">
                                          <p:stCondLst>
                                            <p:cond delay="0"/>
                                          </p:stCondLst>
                                        </p:cTn>
                                        <p:tgtEl>
                                          <p:inkTgt spid="_x0000_s2052"/>
                                        </p:tgtEl>
                                        <p:attrNameLst>
                                          <p:attrName>style.visibility</p:attrName>
                                        </p:attrNameLst>
                                      </p:cBhvr>
                                      <p:to>
                                        <p:strVal val="visible"/>
                                      </p:to>
                                    </p:set>
                                    <p:anim calcmode="lin" valueType="num">
                                      <p:cBhvr>
                                        <p:cTn id="17" dur="1000" fill="hold"/>
                                        <p:tgtEl>
                                          <p:inkTgt spid="_x0000_s2052"/>
                                        </p:tgtEl>
                                        <p:attrNameLst>
                                          <p:attrName>ppt_w</p:attrName>
                                        </p:attrNameLst>
                                      </p:cBhvr>
                                      <p:tavLst>
                                        <p:tav tm="0">
                                          <p:val>
                                            <p:strVal val="#ppt_w*0.70"/>
                                          </p:val>
                                        </p:tav>
                                        <p:tav tm="100000">
                                          <p:val>
                                            <p:strVal val="#ppt_w"/>
                                          </p:val>
                                        </p:tav>
                                      </p:tavLst>
                                    </p:anim>
                                    <p:anim calcmode="lin" valueType="num">
                                      <p:cBhvr>
                                        <p:cTn id="18" dur="1000" fill="hold"/>
                                        <p:tgtEl>
                                          <p:inkTgt spid="_x0000_s2052"/>
                                        </p:tgtEl>
                                        <p:attrNameLst>
                                          <p:attrName>ppt_h</p:attrName>
                                        </p:attrNameLst>
                                      </p:cBhvr>
                                      <p:tavLst>
                                        <p:tav tm="0">
                                          <p:val>
                                            <p:strVal val="#ppt_h"/>
                                          </p:val>
                                        </p:tav>
                                        <p:tav tm="100000">
                                          <p:val>
                                            <p:strVal val="#ppt_h"/>
                                          </p:val>
                                        </p:tav>
                                      </p:tavLst>
                                    </p:anim>
                                    <p:animEffect transition="in" filter="fade">
                                      <p:cBhvr>
                                        <p:cTn id="19" dur="1000"/>
                                        <p:tgtEl>
                                          <p:inkTgt spid="_x0000_s2052"/>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inkTgt spid="_x0000_s2053"/>
                                        </p:tgtEl>
                                        <p:attrNameLst>
                                          <p:attrName>style.visibility</p:attrName>
                                        </p:attrNameLst>
                                      </p:cBhvr>
                                      <p:to>
                                        <p:strVal val="visible"/>
                                      </p:to>
                                    </p:set>
                                    <p:anim calcmode="lin" valueType="num">
                                      <p:cBhvr>
                                        <p:cTn id="24" dur="1000" fill="hold"/>
                                        <p:tgtEl>
                                          <p:inkTgt spid="_x0000_s2053"/>
                                        </p:tgtEl>
                                        <p:attrNameLst>
                                          <p:attrName>ppt_w</p:attrName>
                                        </p:attrNameLst>
                                      </p:cBhvr>
                                      <p:tavLst>
                                        <p:tav tm="0">
                                          <p:val>
                                            <p:strVal val="#ppt_w*0.70"/>
                                          </p:val>
                                        </p:tav>
                                        <p:tav tm="100000">
                                          <p:val>
                                            <p:strVal val="#ppt_w"/>
                                          </p:val>
                                        </p:tav>
                                      </p:tavLst>
                                    </p:anim>
                                    <p:anim calcmode="lin" valueType="num">
                                      <p:cBhvr>
                                        <p:cTn id="25" dur="1000" fill="hold"/>
                                        <p:tgtEl>
                                          <p:inkTgt spid="_x0000_s2053"/>
                                        </p:tgtEl>
                                        <p:attrNameLst>
                                          <p:attrName>ppt_h</p:attrName>
                                        </p:attrNameLst>
                                      </p:cBhvr>
                                      <p:tavLst>
                                        <p:tav tm="0">
                                          <p:val>
                                            <p:strVal val="#ppt_h"/>
                                          </p:val>
                                        </p:tav>
                                        <p:tav tm="100000">
                                          <p:val>
                                            <p:strVal val="#ppt_h"/>
                                          </p:val>
                                        </p:tav>
                                      </p:tavLst>
                                    </p:anim>
                                    <p:animEffect transition="in" filter="fade">
                                      <p:cBhvr>
                                        <p:cTn id="26" dur="1000"/>
                                        <p:tgtEl>
                                          <p:inkTgt spid="_x0000_s2053"/>
                                        </p:tgtEl>
                                      </p:cBhvr>
                                    </p:animEffect>
                                  </p:childTnLst>
                                </p:cTn>
                              </p:par>
                              <p:par>
                                <p:cTn id="27" presetID="55" presetClass="entr" presetSubtype="0" fill="hold" nodeType="withEffect">
                                  <p:stCondLst>
                                    <p:cond delay="0"/>
                                  </p:stCondLst>
                                  <p:childTnLst>
                                    <p:set>
                                      <p:cBhvr>
                                        <p:cTn id="28" dur="1" fill="hold">
                                          <p:stCondLst>
                                            <p:cond delay="0"/>
                                          </p:stCondLst>
                                        </p:cTn>
                                        <p:tgtEl>
                                          <p:inkTgt spid="_x0000_s2054"/>
                                        </p:tgtEl>
                                        <p:attrNameLst>
                                          <p:attrName>style.visibility</p:attrName>
                                        </p:attrNameLst>
                                      </p:cBhvr>
                                      <p:to>
                                        <p:strVal val="visible"/>
                                      </p:to>
                                    </p:set>
                                    <p:anim calcmode="lin" valueType="num">
                                      <p:cBhvr>
                                        <p:cTn id="29" dur="1000" fill="hold"/>
                                        <p:tgtEl>
                                          <p:inkTgt spid="_x0000_s2054"/>
                                        </p:tgtEl>
                                        <p:attrNameLst>
                                          <p:attrName>ppt_w</p:attrName>
                                        </p:attrNameLst>
                                      </p:cBhvr>
                                      <p:tavLst>
                                        <p:tav tm="0">
                                          <p:val>
                                            <p:strVal val="#ppt_w*0.70"/>
                                          </p:val>
                                        </p:tav>
                                        <p:tav tm="100000">
                                          <p:val>
                                            <p:strVal val="#ppt_w"/>
                                          </p:val>
                                        </p:tav>
                                      </p:tavLst>
                                    </p:anim>
                                    <p:anim calcmode="lin" valueType="num">
                                      <p:cBhvr>
                                        <p:cTn id="30" dur="1000" fill="hold"/>
                                        <p:tgtEl>
                                          <p:inkTgt spid="_x0000_s2054"/>
                                        </p:tgtEl>
                                        <p:attrNameLst>
                                          <p:attrName>ppt_h</p:attrName>
                                        </p:attrNameLst>
                                      </p:cBhvr>
                                      <p:tavLst>
                                        <p:tav tm="0">
                                          <p:val>
                                            <p:strVal val="#ppt_h"/>
                                          </p:val>
                                        </p:tav>
                                        <p:tav tm="100000">
                                          <p:val>
                                            <p:strVal val="#ppt_h"/>
                                          </p:val>
                                        </p:tav>
                                      </p:tavLst>
                                    </p:anim>
                                    <p:animEffect transition="in" filter="fade">
                                      <p:cBhvr>
                                        <p:cTn id="31" dur="1000"/>
                                        <p:tgtEl>
                                          <p:inkTgt spid="_x0000_s2054"/>
                                        </p:tgtEl>
                                      </p:cBhvr>
                                    </p:animEffect>
                                  </p:childTnLst>
                                </p:cTn>
                              </p:par>
                              <p:par>
                                <p:cTn id="32" presetID="55" presetClass="entr" presetSubtype="0" fill="hold" nodeType="withEffect">
                                  <p:stCondLst>
                                    <p:cond delay="0"/>
                                  </p:stCondLst>
                                  <p:childTnLst>
                                    <p:set>
                                      <p:cBhvr>
                                        <p:cTn id="33" dur="1" fill="hold">
                                          <p:stCondLst>
                                            <p:cond delay="0"/>
                                          </p:stCondLst>
                                        </p:cTn>
                                        <p:tgtEl>
                                          <p:inkTgt spid="_x0000_s2055"/>
                                        </p:tgtEl>
                                        <p:attrNameLst>
                                          <p:attrName>style.visibility</p:attrName>
                                        </p:attrNameLst>
                                      </p:cBhvr>
                                      <p:to>
                                        <p:strVal val="visible"/>
                                      </p:to>
                                    </p:set>
                                    <p:anim calcmode="lin" valueType="num">
                                      <p:cBhvr>
                                        <p:cTn id="34" dur="1000" fill="hold"/>
                                        <p:tgtEl>
                                          <p:inkTgt spid="_x0000_s2055"/>
                                        </p:tgtEl>
                                        <p:attrNameLst>
                                          <p:attrName>ppt_w</p:attrName>
                                        </p:attrNameLst>
                                      </p:cBhvr>
                                      <p:tavLst>
                                        <p:tav tm="0">
                                          <p:val>
                                            <p:strVal val="#ppt_w*0.70"/>
                                          </p:val>
                                        </p:tav>
                                        <p:tav tm="100000">
                                          <p:val>
                                            <p:strVal val="#ppt_w"/>
                                          </p:val>
                                        </p:tav>
                                      </p:tavLst>
                                    </p:anim>
                                    <p:anim calcmode="lin" valueType="num">
                                      <p:cBhvr>
                                        <p:cTn id="35" dur="1000" fill="hold"/>
                                        <p:tgtEl>
                                          <p:inkTgt spid="_x0000_s2055"/>
                                        </p:tgtEl>
                                        <p:attrNameLst>
                                          <p:attrName>ppt_h</p:attrName>
                                        </p:attrNameLst>
                                      </p:cBhvr>
                                      <p:tavLst>
                                        <p:tav tm="0">
                                          <p:val>
                                            <p:strVal val="#ppt_h"/>
                                          </p:val>
                                        </p:tav>
                                        <p:tav tm="100000">
                                          <p:val>
                                            <p:strVal val="#ppt_h"/>
                                          </p:val>
                                        </p:tav>
                                      </p:tavLst>
                                    </p:anim>
                                    <p:animEffect transition="in" filter="fade">
                                      <p:cBhvr>
                                        <p:cTn id="36" dur="1000"/>
                                        <p:tgtEl>
                                          <p:inkTgt spid="_x0000_s2055"/>
                                        </p:tgtEl>
                                      </p:cBhvr>
                                    </p:animEffect>
                                  </p:childTnLst>
                                </p:cTn>
                              </p:par>
                              <p:par>
                                <p:cTn id="37" presetID="55" presetClass="entr" presetSubtype="0" fill="hold" nodeType="withEffect">
                                  <p:stCondLst>
                                    <p:cond delay="0"/>
                                  </p:stCondLst>
                                  <p:childTnLst>
                                    <p:set>
                                      <p:cBhvr>
                                        <p:cTn id="38" dur="1" fill="hold">
                                          <p:stCondLst>
                                            <p:cond delay="0"/>
                                          </p:stCondLst>
                                        </p:cTn>
                                        <p:tgtEl>
                                          <p:inkTgt spid="_x0000_s2056"/>
                                        </p:tgtEl>
                                        <p:attrNameLst>
                                          <p:attrName>style.visibility</p:attrName>
                                        </p:attrNameLst>
                                      </p:cBhvr>
                                      <p:to>
                                        <p:strVal val="visible"/>
                                      </p:to>
                                    </p:set>
                                    <p:anim calcmode="lin" valueType="num">
                                      <p:cBhvr>
                                        <p:cTn id="39" dur="1000" fill="hold"/>
                                        <p:tgtEl>
                                          <p:inkTgt spid="_x0000_s2056"/>
                                        </p:tgtEl>
                                        <p:attrNameLst>
                                          <p:attrName>ppt_w</p:attrName>
                                        </p:attrNameLst>
                                      </p:cBhvr>
                                      <p:tavLst>
                                        <p:tav tm="0">
                                          <p:val>
                                            <p:strVal val="#ppt_w*0.70"/>
                                          </p:val>
                                        </p:tav>
                                        <p:tav tm="100000">
                                          <p:val>
                                            <p:strVal val="#ppt_w"/>
                                          </p:val>
                                        </p:tav>
                                      </p:tavLst>
                                    </p:anim>
                                    <p:anim calcmode="lin" valueType="num">
                                      <p:cBhvr>
                                        <p:cTn id="40" dur="1000" fill="hold"/>
                                        <p:tgtEl>
                                          <p:inkTgt spid="_x0000_s2056"/>
                                        </p:tgtEl>
                                        <p:attrNameLst>
                                          <p:attrName>ppt_h</p:attrName>
                                        </p:attrNameLst>
                                      </p:cBhvr>
                                      <p:tavLst>
                                        <p:tav tm="0">
                                          <p:val>
                                            <p:strVal val="#ppt_h"/>
                                          </p:val>
                                        </p:tav>
                                        <p:tav tm="100000">
                                          <p:val>
                                            <p:strVal val="#ppt_h"/>
                                          </p:val>
                                        </p:tav>
                                      </p:tavLst>
                                    </p:anim>
                                    <p:animEffect transition="in" filter="fade">
                                      <p:cBhvr>
                                        <p:cTn id="41" dur="1000"/>
                                        <p:tgtEl>
                                          <p:inkTgt spid="_x0000_s2056"/>
                                        </p:tgtEl>
                                      </p:cBhvr>
                                    </p:animEffec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nodeType="clickEffect">
                                  <p:stCondLst>
                                    <p:cond delay="0"/>
                                  </p:stCondLst>
                                  <p:childTnLst>
                                    <p:set>
                                      <p:cBhvr>
                                        <p:cTn id="45" dur="1" fill="hold">
                                          <p:stCondLst>
                                            <p:cond delay="0"/>
                                          </p:stCondLst>
                                        </p:cTn>
                                        <p:tgtEl>
                                          <p:inkTgt spid="_x0000_s2057"/>
                                        </p:tgtEl>
                                        <p:attrNameLst>
                                          <p:attrName>style.visibility</p:attrName>
                                        </p:attrNameLst>
                                      </p:cBhvr>
                                      <p:to>
                                        <p:strVal val="visible"/>
                                      </p:to>
                                    </p:set>
                                    <p:anim calcmode="lin" valueType="num">
                                      <p:cBhvr>
                                        <p:cTn id="46" dur="1000" fill="hold"/>
                                        <p:tgtEl>
                                          <p:inkTgt spid="_x0000_s2057"/>
                                        </p:tgtEl>
                                        <p:attrNameLst>
                                          <p:attrName>ppt_w</p:attrName>
                                        </p:attrNameLst>
                                      </p:cBhvr>
                                      <p:tavLst>
                                        <p:tav tm="0">
                                          <p:val>
                                            <p:strVal val="#ppt_w*0.70"/>
                                          </p:val>
                                        </p:tav>
                                        <p:tav tm="100000">
                                          <p:val>
                                            <p:strVal val="#ppt_w"/>
                                          </p:val>
                                        </p:tav>
                                      </p:tavLst>
                                    </p:anim>
                                    <p:anim calcmode="lin" valueType="num">
                                      <p:cBhvr>
                                        <p:cTn id="47" dur="1000" fill="hold"/>
                                        <p:tgtEl>
                                          <p:inkTgt spid="_x0000_s2057"/>
                                        </p:tgtEl>
                                        <p:attrNameLst>
                                          <p:attrName>ppt_h</p:attrName>
                                        </p:attrNameLst>
                                      </p:cBhvr>
                                      <p:tavLst>
                                        <p:tav tm="0">
                                          <p:val>
                                            <p:strVal val="#ppt_h"/>
                                          </p:val>
                                        </p:tav>
                                        <p:tav tm="100000">
                                          <p:val>
                                            <p:strVal val="#ppt_h"/>
                                          </p:val>
                                        </p:tav>
                                      </p:tavLst>
                                    </p:anim>
                                    <p:animEffect transition="in" filter="fade">
                                      <p:cBhvr>
                                        <p:cTn id="48" dur="1000"/>
                                        <p:tgtEl>
                                          <p:inkTgt spid="_x0000_s2057"/>
                                        </p:tgtEl>
                                      </p:cBhvr>
                                    </p:animEffect>
                                  </p:childTnLst>
                                </p:cTn>
                              </p:par>
                              <p:par>
                                <p:cTn id="49" presetID="55" presetClass="entr" presetSubtype="0" fill="hold" nodeType="withEffect">
                                  <p:stCondLst>
                                    <p:cond delay="0"/>
                                  </p:stCondLst>
                                  <p:childTnLst>
                                    <p:set>
                                      <p:cBhvr>
                                        <p:cTn id="50" dur="1" fill="hold">
                                          <p:stCondLst>
                                            <p:cond delay="0"/>
                                          </p:stCondLst>
                                        </p:cTn>
                                        <p:tgtEl>
                                          <p:inkTgt spid="_x0000_s2058"/>
                                        </p:tgtEl>
                                        <p:attrNameLst>
                                          <p:attrName>style.visibility</p:attrName>
                                        </p:attrNameLst>
                                      </p:cBhvr>
                                      <p:to>
                                        <p:strVal val="visible"/>
                                      </p:to>
                                    </p:set>
                                    <p:anim calcmode="lin" valueType="num">
                                      <p:cBhvr>
                                        <p:cTn id="51" dur="1000" fill="hold"/>
                                        <p:tgtEl>
                                          <p:inkTgt spid="_x0000_s2058"/>
                                        </p:tgtEl>
                                        <p:attrNameLst>
                                          <p:attrName>ppt_w</p:attrName>
                                        </p:attrNameLst>
                                      </p:cBhvr>
                                      <p:tavLst>
                                        <p:tav tm="0">
                                          <p:val>
                                            <p:strVal val="#ppt_w*0.70"/>
                                          </p:val>
                                        </p:tav>
                                        <p:tav tm="100000">
                                          <p:val>
                                            <p:strVal val="#ppt_w"/>
                                          </p:val>
                                        </p:tav>
                                      </p:tavLst>
                                    </p:anim>
                                    <p:anim calcmode="lin" valueType="num">
                                      <p:cBhvr>
                                        <p:cTn id="52" dur="1000" fill="hold"/>
                                        <p:tgtEl>
                                          <p:inkTgt spid="_x0000_s2058"/>
                                        </p:tgtEl>
                                        <p:attrNameLst>
                                          <p:attrName>ppt_h</p:attrName>
                                        </p:attrNameLst>
                                      </p:cBhvr>
                                      <p:tavLst>
                                        <p:tav tm="0">
                                          <p:val>
                                            <p:strVal val="#ppt_h"/>
                                          </p:val>
                                        </p:tav>
                                        <p:tav tm="100000">
                                          <p:val>
                                            <p:strVal val="#ppt_h"/>
                                          </p:val>
                                        </p:tav>
                                      </p:tavLst>
                                    </p:anim>
                                    <p:animEffect transition="in" filter="fade">
                                      <p:cBhvr>
                                        <p:cTn id="53" dur="1000"/>
                                        <p:tgtEl>
                                          <p:inkTgt spid="_x0000_s2058"/>
                                        </p:tgtEl>
                                      </p:cBhvr>
                                    </p:animEffect>
                                  </p:childTnLst>
                                </p:cTn>
                              </p:par>
                            </p:childTnLst>
                          </p:cTn>
                        </p:par>
                      </p:childTnLst>
                    </p:cTn>
                  </p:par>
                  <p:par>
                    <p:cTn id="54" fill="hold">
                      <p:stCondLst>
                        <p:cond delay="indefinite"/>
                      </p:stCondLst>
                      <p:childTnLst>
                        <p:par>
                          <p:cTn id="55" fill="hold">
                            <p:stCondLst>
                              <p:cond delay="0"/>
                            </p:stCondLst>
                            <p:childTnLst>
                              <p:par>
                                <p:cTn id="56" presetID="55" presetClass="entr" presetSubtype="0" fill="hold" nodeType="clickEffect">
                                  <p:stCondLst>
                                    <p:cond delay="0"/>
                                  </p:stCondLst>
                                  <p:childTnLst>
                                    <p:set>
                                      <p:cBhvr>
                                        <p:cTn id="57" dur="1" fill="hold">
                                          <p:stCondLst>
                                            <p:cond delay="0"/>
                                          </p:stCondLst>
                                        </p:cTn>
                                        <p:tgtEl>
                                          <p:inkTgt spid="_x0000_s2059"/>
                                        </p:tgtEl>
                                        <p:attrNameLst>
                                          <p:attrName>style.visibility</p:attrName>
                                        </p:attrNameLst>
                                      </p:cBhvr>
                                      <p:to>
                                        <p:strVal val="visible"/>
                                      </p:to>
                                    </p:set>
                                    <p:anim calcmode="lin" valueType="num">
                                      <p:cBhvr>
                                        <p:cTn id="58" dur="1000" fill="hold"/>
                                        <p:tgtEl>
                                          <p:inkTgt spid="_x0000_s2059"/>
                                        </p:tgtEl>
                                        <p:attrNameLst>
                                          <p:attrName>ppt_w</p:attrName>
                                        </p:attrNameLst>
                                      </p:cBhvr>
                                      <p:tavLst>
                                        <p:tav tm="0">
                                          <p:val>
                                            <p:strVal val="#ppt_w*0.70"/>
                                          </p:val>
                                        </p:tav>
                                        <p:tav tm="100000">
                                          <p:val>
                                            <p:strVal val="#ppt_w"/>
                                          </p:val>
                                        </p:tav>
                                      </p:tavLst>
                                    </p:anim>
                                    <p:anim calcmode="lin" valueType="num">
                                      <p:cBhvr>
                                        <p:cTn id="59" dur="1000" fill="hold"/>
                                        <p:tgtEl>
                                          <p:inkTgt spid="_x0000_s2059"/>
                                        </p:tgtEl>
                                        <p:attrNameLst>
                                          <p:attrName>ppt_h</p:attrName>
                                        </p:attrNameLst>
                                      </p:cBhvr>
                                      <p:tavLst>
                                        <p:tav tm="0">
                                          <p:val>
                                            <p:strVal val="#ppt_h"/>
                                          </p:val>
                                        </p:tav>
                                        <p:tav tm="100000">
                                          <p:val>
                                            <p:strVal val="#ppt_h"/>
                                          </p:val>
                                        </p:tav>
                                      </p:tavLst>
                                    </p:anim>
                                    <p:animEffect transition="in" filter="fade">
                                      <p:cBhvr>
                                        <p:cTn id="60" dur="1000"/>
                                        <p:tgtEl>
                                          <p:inkTgt spid="_x0000_s2059"/>
                                        </p:tgtEl>
                                      </p:cBhvr>
                                    </p:animEffect>
                                  </p:childTnLst>
                                </p:cTn>
                              </p:par>
                              <p:par>
                                <p:cTn id="61" presetID="55" presetClass="entr" presetSubtype="0" fill="hold" nodeType="withEffect">
                                  <p:stCondLst>
                                    <p:cond delay="0"/>
                                  </p:stCondLst>
                                  <p:childTnLst>
                                    <p:set>
                                      <p:cBhvr>
                                        <p:cTn id="62" dur="1" fill="hold">
                                          <p:stCondLst>
                                            <p:cond delay="0"/>
                                          </p:stCondLst>
                                        </p:cTn>
                                        <p:tgtEl>
                                          <p:inkTgt spid="_x0000_s2060"/>
                                        </p:tgtEl>
                                        <p:attrNameLst>
                                          <p:attrName>style.visibility</p:attrName>
                                        </p:attrNameLst>
                                      </p:cBhvr>
                                      <p:to>
                                        <p:strVal val="visible"/>
                                      </p:to>
                                    </p:set>
                                    <p:anim calcmode="lin" valueType="num">
                                      <p:cBhvr>
                                        <p:cTn id="63" dur="1000" fill="hold"/>
                                        <p:tgtEl>
                                          <p:inkTgt spid="_x0000_s2060"/>
                                        </p:tgtEl>
                                        <p:attrNameLst>
                                          <p:attrName>ppt_w</p:attrName>
                                        </p:attrNameLst>
                                      </p:cBhvr>
                                      <p:tavLst>
                                        <p:tav tm="0">
                                          <p:val>
                                            <p:strVal val="#ppt_w*0.70"/>
                                          </p:val>
                                        </p:tav>
                                        <p:tav tm="100000">
                                          <p:val>
                                            <p:strVal val="#ppt_w"/>
                                          </p:val>
                                        </p:tav>
                                      </p:tavLst>
                                    </p:anim>
                                    <p:anim calcmode="lin" valueType="num">
                                      <p:cBhvr>
                                        <p:cTn id="64" dur="1000" fill="hold"/>
                                        <p:tgtEl>
                                          <p:inkTgt spid="_x0000_s2060"/>
                                        </p:tgtEl>
                                        <p:attrNameLst>
                                          <p:attrName>ppt_h</p:attrName>
                                        </p:attrNameLst>
                                      </p:cBhvr>
                                      <p:tavLst>
                                        <p:tav tm="0">
                                          <p:val>
                                            <p:strVal val="#ppt_h"/>
                                          </p:val>
                                        </p:tav>
                                        <p:tav tm="100000">
                                          <p:val>
                                            <p:strVal val="#ppt_h"/>
                                          </p:val>
                                        </p:tav>
                                      </p:tavLst>
                                    </p:anim>
                                    <p:animEffect transition="in" filter="fade">
                                      <p:cBhvr>
                                        <p:cTn id="65" dur="1000"/>
                                        <p:tgtEl>
                                          <p:inkTgt spid="_x0000_s2060"/>
                                        </p:tgtEl>
                                      </p:cBhvr>
                                    </p:animEffect>
                                  </p:childTnLst>
                                </p:cTn>
                              </p:par>
                              <p:par>
                                <p:cTn id="66" presetID="55" presetClass="entr" presetSubtype="0" fill="hold" nodeType="withEffect">
                                  <p:stCondLst>
                                    <p:cond delay="0"/>
                                  </p:stCondLst>
                                  <p:childTnLst>
                                    <p:set>
                                      <p:cBhvr>
                                        <p:cTn id="67" dur="1" fill="hold">
                                          <p:stCondLst>
                                            <p:cond delay="0"/>
                                          </p:stCondLst>
                                        </p:cTn>
                                        <p:tgtEl>
                                          <p:inkTgt spid="_x0000_s2063"/>
                                        </p:tgtEl>
                                        <p:attrNameLst>
                                          <p:attrName>style.visibility</p:attrName>
                                        </p:attrNameLst>
                                      </p:cBhvr>
                                      <p:to>
                                        <p:strVal val="visible"/>
                                      </p:to>
                                    </p:set>
                                    <p:anim calcmode="lin" valueType="num">
                                      <p:cBhvr>
                                        <p:cTn id="68" dur="1000" fill="hold"/>
                                        <p:tgtEl>
                                          <p:inkTgt spid="_x0000_s2063"/>
                                        </p:tgtEl>
                                        <p:attrNameLst>
                                          <p:attrName>ppt_w</p:attrName>
                                        </p:attrNameLst>
                                      </p:cBhvr>
                                      <p:tavLst>
                                        <p:tav tm="0">
                                          <p:val>
                                            <p:strVal val="#ppt_w*0.70"/>
                                          </p:val>
                                        </p:tav>
                                        <p:tav tm="100000">
                                          <p:val>
                                            <p:strVal val="#ppt_w"/>
                                          </p:val>
                                        </p:tav>
                                      </p:tavLst>
                                    </p:anim>
                                    <p:anim calcmode="lin" valueType="num">
                                      <p:cBhvr>
                                        <p:cTn id="69" dur="1000" fill="hold"/>
                                        <p:tgtEl>
                                          <p:inkTgt spid="_x0000_s2063"/>
                                        </p:tgtEl>
                                        <p:attrNameLst>
                                          <p:attrName>ppt_h</p:attrName>
                                        </p:attrNameLst>
                                      </p:cBhvr>
                                      <p:tavLst>
                                        <p:tav tm="0">
                                          <p:val>
                                            <p:strVal val="#ppt_h"/>
                                          </p:val>
                                        </p:tav>
                                        <p:tav tm="100000">
                                          <p:val>
                                            <p:strVal val="#ppt_h"/>
                                          </p:val>
                                        </p:tav>
                                      </p:tavLst>
                                    </p:anim>
                                    <p:animEffect transition="in" filter="fade">
                                      <p:cBhvr>
                                        <p:cTn id="70" dur="1000"/>
                                        <p:tgtEl>
                                          <p:inkTgt spid="_x0000_s2063"/>
                                        </p:tgtEl>
                                      </p:cBhvr>
                                    </p:animEffect>
                                  </p:childTnLst>
                                </p:cTn>
                              </p:par>
                              <p:par>
                                <p:cTn id="71" presetID="55" presetClass="entr" presetSubtype="0" fill="hold" nodeType="withEffect">
                                  <p:stCondLst>
                                    <p:cond delay="0"/>
                                  </p:stCondLst>
                                  <p:childTnLst>
                                    <p:set>
                                      <p:cBhvr>
                                        <p:cTn id="72" dur="1" fill="hold">
                                          <p:stCondLst>
                                            <p:cond delay="0"/>
                                          </p:stCondLst>
                                        </p:cTn>
                                        <p:tgtEl>
                                          <p:inkTgt spid="_x0000_s2061"/>
                                        </p:tgtEl>
                                        <p:attrNameLst>
                                          <p:attrName>style.visibility</p:attrName>
                                        </p:attrNameLst>
                                      </p:cBhvr>
                                      <p:to>
                                        <p:strVal val="visible"/>
                                      </p:to>
                                    </p:set>
                                    <p:anim calcmode="lin" valueType="num">
                                      <p:cBhvr>
                                        <p:cTn id="73" dur="1000" fill="hold"/>
                                        <p:tgtEl>
                                          <p:inkTgt spid="_x0000_s2061"/>
                                        </p:tgtEl>
                                        <p:attrNameLst>
                                          <p:attrName>ppt_w</p:attrName>
                                        </p:attrNameLst>
                                      </p:cBhvr>
                                      <p:tavLst>
                                        <p:tav tm="0">
                                          <p:val>
                                            <p:strVal val="#ppt_w*0.70"/>
                                          </p:val>
                                        </p:tav>
                                        <p:tav tm="100000">
                                          <p:val>
                                            <p:strVal val="#ppt_w"/>
                                          </p:val>
                                        </p:tav>
                                      </p:tavLst>
                                    </p:anim>
                                    <p:anim calcmode="lin" valueType="num">
                                      <p:cBhvr>
                                        <p:cTn id="74" dur="1000" fill="hold"/>
                                        <p:tgtEl>
                                          <p:inkTgt spid="_x0000_s2061"/>
                                        </p:tgtEl>
                                        <p:attrNameLst>
                                          <p:attrName>ppt_h</p:attrName>
                                        </p:attrNameLst>
                                      </p:cBhvr>
                                      <p:tavLst>
                                        <p:tav tm="0">
                                          <p:val>
                                            <p:strVal val="#ppt_h"/>
                                          </p:val>
                                        </p:tav>
                                        <p:tav tm="100000">
                                          <p:val>
                                            <p:strVal val="#ppt_h"/>
                                          </p:val>
                                        </p:tav>
                                      </p:tavLst>
                                    </p:anim>
                                    <p:animEffect transition="in" filter="fade">
                                      <p:cBhvr>
                                        <p:cTn id="75" dur="1000"/>
                                        <p:tgtEl>
                                          <p:inkTgt spid="_x0000_s2061"/>
                                        </p:tgtEl>
                                      </p:cBhvr>
                                    </p:animEffect>
                                  </p:childTnLst>
                                </p:cTn>
                              </p:par>
                              <p:par>
                                <p:cTn id="76" presetID="55" presetClass="entr" presetSubtype="0" fill="hold" nodeType="withEffect">
                                  <p:stCondLst>
                                    <p:cond delay="0"/>
                                  </p:stCondLst>
                                  <p:childTnLst>
                                    <p:set>
                                      <p:cBhvr>
                                        <p:cTn id="77" dur="1" fill="hold">
                                          <p:stCondLst>
                                            <p:cond delay="0"/>
                                          </p:stCondLst>
                                        </p:cTn>
                                        <p:tgtEl>
                                          <p:inkTgt spid="_x0000_s2062"/>
                                        </p:tgtEl>
                                        <p:attrNameLst>
                                          <p:attrName>style.visibility</p:attrName>
                                        </p:attrNameLst>
                                      </p:cBhvr>
                                      <p:to>
                                        <p:strVal val="visible"/>
                                      </p:to>
                                    </p:set>
                                    <p:anim calcmode="lin" valueType="num">
                                      <p:cBhvr>
                                        <p:cTn id="78" dur="1000" fill="hold"/>
                                        <p:tgtEl>
                                          <p:inkTgt spid="_x0000_s2062"/>
                                        </p:tgtEl>
                                        <p:attrNameLst>
                                          <p:attrName>ppt_w</p:attrName>
                                        </p:attrNameLst>
                                      </p:cBhvr>
                                      <p:tavLst>
                                        <p:tav tm="0">
                                          <p:val>
                                            <p:strVal val="#ppt_w*0.70"/>
                                          </p:val>
                                        </p:tav>
                                        <p:tav tm="100000">
                                          <p:val>
                                            <p:strVal val="#ppt_w"/>
                                          </p:val>
                                        </p:tav>
                                      </p:tavLst>
                                    </p:anim>
                                    <p:anim calcmode="lin" valueType="num">
                                      <p:cBhvr>
                                        <p:cTn id="79" dur="1000" fill="hold"/>
                                        <p:tgtEl>
                                          <p:inkTgt spid="_x0000_s2062"/>
                                        </p:tgtEl>
                                        <p:attrNameLst>
                                          <p:attrName>ppt_h</p:attrName>
                                        </p:attrNameLst>
                                      </p:cBhvr>
                                      <p:tavLst>
                                        <p:tav tm="0">
                                          <p:val>
                                            <p:strVal val="#ppt_h"/>
                                          </p:val>
                                        </p:tav>
                                        <p:tav tm="100000">
                                          <p:val>
                                            <p:strVal val="#ppt_h"/>
                                          </p:val>
                                        </p:tav>
                                      </p:tavLst>
                                    </p:anim>
                                    <p:animEffect transition="in" filter="fade">
                                      <p:cBhvr>
                                        <p:cTn id="80" dur="1000"/>
                                        <p:tgtEl>
                                          <p:inkTgt spid="_x0000_s2062"/>
                                        </p:tgtEl>
                                      </p:cBhvr>
                                    </p:animEffect>
                                  </p:childTnLst>
                                </p:cTn>
                              </p:par>
                              <p:par>
                                <p:cTn id="81" presetID="55" presetClass="entr" presetSubtype="0" fill="hold" nodeType="withEffect">
                                  <p:stCondLst>
                                    <p:cond delay="0"/>
                                  </p:stCondLst>
                                  <p:childTnLst>
                                    <p:set>
                                      <p:cBhvr>
                                        <p:cTn id="82" dur="1" fill="hold">
                                          <p:stCondLst>
                                            <p:cond delay="0"/>
                                          </p:stCondLst>
                                        </p:cTn>
                                        <p:tgtEl>
                                          <p:inkTgt spid="_x0000_s2064"/>
                                        </p:tgtEl>
                                        <p:attrNameLst>
                                          <p:attrName>style.visibility</p:attrName>
                                        </p:attrNameLst>
                                      </p:cBhvr>
                                      <p:to>
                                        <p:strVal val="visible"/>
                                      </p:to>
                                    </p:set>
                                    <p:anim calcmode="lin" valueType="num">
                                      <p:cBhvr>
                                        <p:cTn id="83" dur="1000" fill="hold"/>
                                        <p:tgtEl>
                                          <p:inkTgt spid="_x0000_s2064"/>
                                        </p:tgtEl>
                                        <p:attrNameLst>
                                          <p:attrName>ppt_w</p:attrName>
                                        </p:attrNameLst>
                                      </p:cBhvr>
                                      <p:tavLst>
                                        <p:tav tm="0">
                                          <p:val>
                                            <p:strVal val="#ppt_w*0.70"/>
                                          </p:val>
                                        </p:tav>
                                        <p:tav tm="100000">
                                          <p:val>
                                            <p:strVal val="#ppt_w"/>
                                          </p:val>
                                        </p:tav>
                                      </p:tavLst>
                                    </p:anim>
                                    <p:anim calcmode="lin" valueType="num">
                                      <p:cBhvr>
                                        <p:cTn id="84" dur="1000" fill="hold"/>
                                        <p:tgtEl>
                                          <p:inkTgt spid="_x0000_s2064"/>
                                        </p:tgtEl>
                                        <p:attrNameLst>
                                          <p:attrName>ppt_h</p:attrName>
                                        </p:attrNameLst>
                                      </p:cBhvr>
                                      <p:tavLst>
                                        <p:tav tm="0">
                                          <p:val>
                                            <p:strVal val="#ppt_h"/>
                                          </p:val>
                                        </p:tav>
                                        <p:tav tm="100000">
                                          <p:val>
                                            <p:strVal val="#ppt_h"/>
                                          </p:val>
                                        </p:tav>
                                      </p:tavLst>
                                    </p:anim>
                                    <p:animEffect transition="in" filter="fade">
                                      <p:cBhvr>
                                        <p:cTn id="85" dur="1000"/>
                                        <p:tgtEl>
                                          <p:inkTgt spid="_x0000_s2064"/>
                                        </p:tgtEl>
                                      </p:cBhvr>
                                    </p:animEffect>
                                  </p:childTnLst>
                                </p:cTn>
                              </p:par>
                              <p:par>
                                <p:cTn id="86" presetID="55" presetClass="entr" presetSubtype="0" fill="hold" nodeType="withEffect">
                                  <p:stCondLst>
                                    <p:cond delay="0"/>
                                  </p:stCondLst>
                                  <p:childTnLst>
                                    <p:set>
                                      <p:cBhvr>
                                        <p:cTn id="87" dur="1" fill="hold">
                                          <p:stCondLst>
                                            <p:cond delay="0"/>
                                          </p:stCondLst>
                                        </p:cTn>
                                        <p:tgtEl>
                                          <p:inkTgt spid="_x0000_s2065"/>
                                        </p:tgtEl>
                                        <p:attrNameLst>
                                          <p:attrName>style.visibility</p:attrName>
                                        </p:attrNameLst>
                                      </p:cBhvr>
                                      <p:to>
                                        <p:strVal val="visible"/>
                                      </p:to>
                                    </p:set>
                                    <p:anim calcmode="lin" valueType="num">
                                      <p:cBhvr>
                                        <p:cTn id="88" dur="1000" fill="hold"/>
                                        <p:tgtEl>
                                          <p:inkTgt spid="_x0000_s2065"/>
                                        </p:tgtEl>
                                        <p:attrNameLst>
                                          <p:attrName>ppt_w</p:attrName>
                                        </p:attrNameLst>
                                      </p:cBhvr>
                                      <p:tavLst>
                                        <p:tav tm="0">
                                          <p:val>
                                            <p:strVal val="#ppt_w*0.70"/>
                                          </p:val>
                                        </p:tav>
                                        <p:tav tm="100000">
                                          <p:val>
                                            <p:strVal val="#ppt_w"/>
                                          </p:val>
                                        </p:tav>
                                      </p:tavLst>
                                    </p:anim>
                                    <p:anim calcmode="lin" valueType="num">
                                      <p:cBhvr>
                                        <p:cTn id="89" dur="1000" fill="hold"/>
                                        <p:tgtEl>
                                          <p:inkTgt spid="_x0000_s2065"/>
                                        </p:tgtEl>
                                        <p:attrNameLst>
                                          <p:attrName>ppt_h</p:attrName>
                                        </p:attrNameLst>
                                      </p:cBhvr>
                                      <p:tavLst>
                                        <p:tav tm="0">
                                          <p:val>
                                            <p:strVal val="#ppt_h"/>
                                          </p:val>
                                        </p:tav>
                                        <p:tav tm="100000">
                                          <p:val>
                                            <p:strVal val="#ppt_h"/>
                                          </p:val>
                                        </p:tav>
                                      </p:tavLst>
                                    </p:anim>
                                    <p:animEffect transition="in" filter="fade">
                                      <p:cBhvr>
                                        <p:cTn id="90" dur="1000"/>
                                        <p:tgtEl>
                                          <p:inkTgt spid="_x0000_s2065"/>
                                        </p:tgtEl>
                                      </p:cBhvr>
                                    </p:animEffect>
                                  </p:childTnLst>
                                </p:cTn>
                              </p:par>
                              <p:par>
                                <p:cTn id="91" presetID="55" presetClass="entr" presetSubtype="0" fill="hold" nodeType="withEffect">
                                  <p:stCondLst>
                                    <p:cond delay="0"/>
                                  </p:stCondLst>
                                  <p:childTnLst>
                                    <p:set>
                                      <p:cBhvr>
                                        <p:cTn id="92" dur="1" fill="hold">
                                          <p:stCondLst>
                                            <p:cond delay="0"/>
                                          </p:stCondLst>
                                        </p:cTn>
                                        <p:tgtEl>
                                          <p:inkTgt spid="_x0000_s2066"/>
                                        </p:tgtEl>
                                        <p:attrNameLst>
                                          <p:attrName>style.visibility</p:attrName>
                                        </p:attrNameLst>
                                      </p:cBhvr>
                                      <p:to>
                                        <p:strVal val="visible"/>
                                      </p:to>
                                    </p:set>
                                    <p:anim calcmode="lin" valueType="num">
                                      <p:cBhvr>
                                        <p:cTn id="93" dur="1000" fill="hold"/>
                                        <p:tgtEl>
                                          <p:inkTgt spid="_x0000_s2066"/>
                                        </p:tgtEl>
                                        <p:attrNameLst>
                                          <p:attrName>ppt_w</p:attrName>
                                        </p:attrNameLst>
                                      </p:cBhvr>
                                      <p:tavLst>
                                        <p:tav tm="0">
                                          <p:val>
                                            <p:strVal val="#ppt_w*0.70"/>
                                          </p:val>
                                        </p:tav>
                                        <p:tav tm="100000">
                                          <p:val>
                                            <p:strVal val="#ppt_w"/>
                                          </p:val>
                                        </p:tav>
                                      </p:tavLst>
                                    </p:anim>
                                    <p:anim calcmode="lin" valueType="num">
                                      <p:cBhvr>
                                        <p:cTn id="94" dur="1000" fill="hold"/>
                                        <p:tgtEl>
                                          <p:inkTgt spid="_x0000_s2066"/>
                                        </p:tgtEl>
                                        <p:attrNameLst>
                                          <p:attrName>ppt_h</p:attrName>
                                        </p:attrNameLst>
                                      </p:cBhvr>
                                      <p:tavLst>
                                        <p:tav tm="0">
                                          <p:val>
                                            <p:strVal val="#ppt_h"/>
                                          </p:val>
                                        </p:tav>
                                        <p:tav tm="100000">
                                          <p:val>
                                            <p:strVal val="#ppt_h"/>
                                          </p:val>
                                        </p:tav>
                                      </p:tavLst>
                                    </p:anim>
                                    <p:animEffect transition="in" filter="fade">
                                      <p:cBhvr>
                                        <p:cTn id="95" dur="1000"/>
                                        <p:tgtEl>
                                          <p:inkTgt spid="_x0000_s2066"/>
                                        </p:tgtEl>
                                      </p:cBhvr>
                                    </p:animEffect>
                                  </p:childTnLst>
                                </p:cTn>
                              </p:par>
                              <p:par>
                                <p:cTn id="96" presetID="55" presetClass="entr" presetSubtype="0" fill="hold" nodeType="withEffect">
                                  <p:stCondLst>
                                    <p:cond delay="0"/>
                                  </p:stCondLst>
                                  <p:childTnLst>
                                    <p:set>
                                      <p:cBhvr>
                                        <p:cTn id="97" dur="1" fill="hold">
                                          <p:stCondLst>
                                            <p:cond delay="0"/>
                                          </p:stCondLst>
                                        </p:cTn>
                                        <p:tgtEl>
                                          <p:inkTgt spid="_x0000_s2067"/>
                                        </p:tgtEl>
                                        <p:attrNameLst>
                                          <p:attrName>style.visibility</p:attrName>
                                        </p:attrNameLst>
                                      </p:cBhvr>
                                      <p:to>
                                        <p:strVal val="visible"/>
                                      </p:to>
                                    </p:set>
                                    <p:anim calcmode="lin" valueType="num">
                                      <p:cBhvr>
                                        <p:cTn id="98" dur="1000" fill="hold"/>
                                        <p:tgtEl>
                                          <p:inkTgt spid="_x0000_s2067"/>
                                        </p:tgtEl>
                                        <p:attrNameLst>
                                          <p:attrName>ppt_w</p:attrName>
                                        </p:attrNameLst>
                                      </p:cBhvr>
                                      <p:tavLst>
                                        <p:tav tm="0">
                                          <p:val>
                                            <p:strVal val="#ppt_w*0.70"/>
                                          </p:val>
                                        </p:tav>
                                        <p:tav tm="100000">
                                          <p:val>
                                            <p:strVal val="#ppt_w"/>
                                          </p:val>
                                        </p:tav>
                                      </p:tavLst>
                                    </p:anim>
                                    <p:anim calcmode="lin" valueType="num">
                                      <p:cBhvr>
                                        <p:cTn id="99" dur="1000" fill="hold"/>
                                        <p:tgtEl>
                                          <p:inkTgt spid="_x0000_s2067"/>
                                        </p:tgtEl>
                                        <p:attrNameLst>
                                          <p:attrName>ppt_h</p:attrName>
                                        </p:attrNameLst>
                                      </p:cBhvr>
                                      <p:tavLst>
                                        <p:tav tm="0">
                                          <p:val>
                                            <p:strVal val="#ppt_h"/>
                                          </p:val>
                                        </p:tav>
                                        <p:tav tm="100000">
                                          <p:val>
                                            <p:strVal val="#ppt_h"/>
                                          </p:val>
                                        </p:tav>
                                      </p:tavLst>
                                    </p:anim>
                                    <p:animEffect transition="in" filter="fade">
                                      <p:cBhvr>
                                        <p:cTn id="100" dur="1000"/>
                                        <p:tgtEl>
                                          <p:inkTgt spid="_x0000_s2067"/>
                                        </p:tgtEl>
                                      </p:cBhvr>
                                    </p:animEffect>
                                  </p:childTnLst>
                                </p:cTn>
                              </p:par>
                            </p:childTnLst>
                          </p:cTn>
                        </p:par>
                      </p:childTnLst>
                    </p:cTn>
                  </p:par>
                  <p:par>
                    <p:cTn id="101" fill="hold">
                      <p:stCondLst>
                        <p:cond delay="indefinite"/>
                      </p:stCondLst>
                      <p:childTnLst>
                        <p:par>
                          <p:cTn id="102" fill="hold">
                            <p:stCondLst>
                              <p:cond delay="0"/>
                            </p:stCondLst>
                            <p:childTnLst>
                              <p:par>
                                <p:cTn id="103" presetID="55" presetClass="entr" presetSubtype="0" fill="hold" nodeType="clickEffect">
                                  <p:stCondLst>
                                    <p:cond delay="0"/>
                                  </p:stCondLst>
                                  <p:childTnLst>
                                    <p:set>
                                      <p:cBhvr>
                                        <p:cTn id="104" dur="1" fill="hold">
                                          <p:stCondLst>
                                            <p:cond delay="0"/>
                                          </p:stCondLst>
                                        </p:cTn>
                                        <p:tgtEl>
                                          <p:inkTgt spid="_x0000_s2068"/>
                                        </p:tgtEl>
                                        <p:attrNameLst>
                                          <p:attrName>style.visibility</p:attrName>
                                        </p:attrNameLst>
                                      </p:cBhvr>
                                      <p:to>
                                        <p:strVal val="visible"/>
                                      </p:to>
                                    </p:set>
                                    <p:anim calcmode="lin" valueType="num">
                                      <p:cBhvr>
                                        <p:cTn id="105" dur="1000" fill="hold"/>
                                        <p:tgtEl>
                                          <p:inkTgt spid="_x0000_s2068"/>
                                        </p:tgtEl>
                                        <p:attrNameLst>
                                          <p:attrName>ppt_w</p:attrName>
                                        </p:attrNameLst>
                                      </p:cBhvr>
                                      <p:tavLst>
                                        <p:tav tm="0">
                                          <p:val>
                                            <p:strVal val="#ppt_w*0.70"/>
                                          </p:val>
                                        </p:tav>
                                        <p:tav tm="100000">
                                          <p:val>
                                            <p:strVal val="#ppt_w"/>
                                          </p:val>
                                        </p:tav>
                                      </p:tavLst>
                                    </p:anim>
                                    <p:anim calcmode="lin" valueType="num">
                                      <p:cBhvr>
                                        <p:cTn id="106" dur="1000" fill="hold"/>
                                        <p:tgtEl>
                                          <p:inkTgt spid="_x0000_s2068"/>
                                        </p:tgtEl>
                                        <p:attrNameLst>
                                          <p:attrName>ppt_h</p:attrName>
                                        </p:attrNameLst>
                                      </p:cBhvr>
                                      <p:tavLst>
                                        <p:tav tm="0">
                                          <p:val>
                                            <p:strVal val="#ppt_h"/>
                                          </p:val>
                                        </p:tav>
                                        <p:tav tm="100000">
                                          <p:val>
                                            <p:strVal val="#ppt_h"/>
                                          </p:val>
                                        </p:tav>
                                      </p:tavLst>
                                    </p:anim>
                                    <p:animEffect transition="in" filter="fade">
                                      <p:cBhvr>
                                        <p:cTn id="107" dur="1000"/>
                                        <p:tgtEl>
                                          <p:inkTgt spid="_x0000_s2068"/>
                                        </p:tgtEl>
                                      </p:cBhvr>
                                    </p:animEffect>
                                  </p:childTnLst>
                                </p:cTn>
                              </p:par>
                              <p:par>
                                <p:cTn id="108" presetID="55" presetClass="entr" presetSubtype="0" fill="hold" nodeType="withEffect">
                                  <p:stCondLst>
                                    <p:cond delay="0"/>
                                  </p:stCondLst>
                                  <p:childTnLst>
                                    <p:set>
                                      <p:cBhvr>
                                        <p:cTn id="109" dur="1" fill="hold">
                                          <p:stCondLst>
                                            <p:cond delay="0"/>
                                          </p:stCondLst>
                                        </p:cTn>
                                        <p:tgtEl>
                                          <p:inkTgt spid="_x0000_s2069"/>
                                        </p:tgtEl>
                                        <p:attrNameLst>
                                          <p:attrName>style.visibility</p:attrName>
                                        </p:attrNameLst>
                                      </p:cBhvr>
                                      <p:to>
                                        <p:strVal val="visible"/>
                                      </p:to>
                                    </p:set>
                                    <p:anim calcmode="lin" valueType="num">
                                      <p:cBhvr>
                                        <p:cTn id="110" dur="1000" fill="hold"/>
                                        <p:tgtEl>
                                          <p:inkTgt spid="_x0000_s2069"/>
                                        </p:tgtEl>
                                        <p:attrNameLst>
                                          <p:attrName>ppt_w</p:attrName>
                                        </p:attrNameLst>
                                      </p:cBhvr>
                                      <p:tavLst>
                                        <p:tav tm="0">
                                          <p:val>
                                            <p:strVal val="#ppt_w*0.70"/>
                                          </p:val>
                                        </p:tav>
                                        <p:tav tm="100000">
                                          <p:val>
                                            <p:strVal val="#ppt_w"/>
                                          </p:val>
                                        </p:tav>
                                      </p:tavLst>
                                    </p:anim>
                                    <p:anim calcmode="lin" valueType="num">
                                      <p:cBhvr>
                                        <p:cTn id="111" dur="1000" fill="hold"/>
                                        <p:tgtEl>
                                          <p:inkTgt spid="_x0000_s2069"/>
                                        </p:tgtEl>
                                        <p:attrNameLst>
                                          <p:attrName>ppt_h</p:attrName>
                                        </p:attrNameLst>
                                      </p:cBhvr>
                                      <p:tavLst>
                                        <p:tav tm="0">
                                          <p:val>
                                            <p:strVal val="#ppt_h"/>
                                          </p:val>
                                        </p:tav>
                                        <p:tav tm="100000">
                                          <p:val>
                                            <p:strVal val="#ppt_h"/>
                                          </p:val>
                                        </p:tav>
                                      </p:tavLst>
                                    </p:anim>
                                    <p:animEffect transition="in" filter="fade">
                                      <p:cBhvr>
                                        <p:cTn id="112" dur="1000"/>
                                        <p:tgtEl>
                                          <p:inkTgt spid="_x0000_s2069"/>
                                        </p:tgtEl>
                                      </p:cBhvr>
                                    </p:animEffect>
                                  </p:childTnLst>
                                </p:cTn>
                              </p:par>
                              <p:par>
                                <p:cTn id="113" presetID="55" presetClass="entr" presetSubtype="0" fill="hold" nodeType="withEffect">
                                  <p:stCondLst>
                                    <p:cond delay="0"/>
                                  </p:stCondLst>
                                  <p:childTnLst>
                                    <p:set>
                                      <p:cBhvr>
                                        <p:cTn id="114" dur="1" fill="hold">
                                          <p:stCondLst>
                                            <p:cond delay="0"/>
                                          </p:stCondLst>
                                        </p:cTn>
                                        <p:tgtEl>
                                          <p:inkTgt spid="_x0000_s2071"/>
                                        </p:tgtEl>
                                        <p:attrNameLst>
                                          <p:attrName>style.visibility</p:attrName>
                                        </p:attrNameLst>
                                      </p:cBhvr>
                                      <p:to>
                                        <p:strVal val="visible"/>
                                      </p:to>
                                    </p:set>
                                    <p:anim calcmode="lin" valueType="num">
                                      <p:cBhvr>
                                        <p:cTn id="115" dur="1000" fill="hold"/>
                                        <p:tgtEl>
                                          <p:inkTgt spid="_x0000_s2071"/>
                                        </p:tgtEl>
                                        <p:attrNameLst>
                                          <p:attrName>ppt_w</p:attrName>
                                        </p:attrNameLst>
                                      </p:cBhvr>
                                      <p:tavLst>
                                        <p:tav tm="0">
                                          <p:val>
                                            <p:strVal val="#ppt_w*0.70"/>
                                          </p:val>
                                        </p:tav>
                                        <p:tav tm="100000">
                                          <p:val>
                                            <p:strVal val="#ppt_w"/>
                                          </p:val>
                                        </p:tav>
                                      </p:tavLst>
                                    </p:anim>
                                    <p:anim calcmode="lin" valueType="num">
                                      <p:cBhvr>
                                        <p:cTn id="116" dur="1000" fill="hold"/>
                                        <p:tgtEl>
                                          <p:inkTgt spid="_x0000_s2071"/>
                                        </p:tgtEl>
                                        <p:attrNameLst>
                                          <p:attrName>ppt_h</p:attrName>
                                        </p:attrNameLst>
                                      </p:cBhvr>
                                      <p:tavLst>
                                        <p:tav tm="0">
                                          <p:val>
                                            <p:strVal val="#ppt_h"/>
                                          </p:val>
                                        </p:tav>
                                        <p:tav tm="100000">
                                          <p:val>
                                            <p:strVal val="#ppt_h"/>
                                          </p:val>
                                        </p:tav>
                                      </p:tavLst>
                                    </p:anim>
                                    <p:animEffect transition="in" filter="fade">
                                      <p:cBhvr>
                                        <p:cTn id="117" dur="1000"/>
                                        <p:tgtEl>
                                          <p:inkTgt spid="_x0000_s2071"/>
                                        </p:tgtEl>
                                      </p:cBhvr>
                                    </p:animEffect>
                                  </p:childTnLst>
                                </p:cTn>
                              </p:par>
                              <p:par>
                                <p:cTn id="118" presetID="55" presetClass="entr" presetSubtype="0" fill="hold" nodeType="withEffect">
                                  <p:stCondLst>
                                    <p:cond delay="0"/>
                                  </p:stCondLst>
                                  <p:childTnLst>
                                    <p:set>
                                      <p:cBhvr>
                                        <p:cTn id="119" dur="1" fill="hold">
                                          <p:stCondLst>
                                            <p:cond delay="0"/>
                                          </p:stCondLst>
                                        </p:cTn>
                                        <p:tgtEl>
                                          <p:inkTgt spid="_x0000_s2070"/>
                                        </p:tgtEl>
                                        <p:attrNameLst>
                                          <p:attrName>style.visibility</p:attrName>
                                        </p:attrNameLst>
                                      </p:cBhvr>
                                      <p:to>
                                        <p:strVal val="visible"/>
                                      </p:to>
                                    </p:set>
                                    <p:anim calcmode="lin" valueType="num">
                                      <p:cBhvr>
                                        <p:cTn id="120" dur="1000" fill="hold"/>
                                        <p:tgtEl>
                                          <p:inkTgt spid="_x0000_s2070"/>
                                        </p:tgtEl>
                                        <p:attrNameLst>
                                          <p:attrName>ppt_w</p:attrName>
                                        </p:attrNameLst>
                                      </p:cBhvr>
                                      <p:tavLst>
                                        <p:tav tm="0">
                                          <p:val>
                                            <p:strVal val="#ppt_w*0.70"/>
                                          </p:val>
                                        </p:tav>
                                        <p:tav tm="100000">
                                          <p:val>
                                            <p:strVal val="#ppt_w"/>
                                          </p:val>
                                        </p:tav>
                                      </p:tavLst>
                                    </p:anim>
                                    <p:anim calcmode="lin" valueType="num">
                                      <p:cBhvr>
                                        <p:cTn id="121" dur="1000" fill="hold"/>
                                        <p:tgtEl>
                                          <p:inkTgt spid="_x0000_s2070"/>
                                        </p:tgtEl>
                                        <p:attrNameLst>
                                          <p:attrName>ppt_h</p:attrName>
                                        </p:attrNameLst>
                                      </p:cBhvr>
                                      <p:tavLst>
                                        <p:tav tm="0">
                                          <p:val>
                                            <p:strVal val="#ppt_h"/>
                                          </p:val>
                                        </p:tav>
                                        <p:tav tm="100000">
                                          <p:val>
                                            <p:strVal val="#ppt_h"/>
                                          </p:val>
                                        </p:tav>
                                      </p:tavLst>
                                    </p:anim>
                                    <p:animEffect transition="in" filter="fade">
                                      <p:cBhvr>
                                        <p:cTn id="122" dur="1000"/>
                                        <p:tgtEl>
                                          <p:inkTgt spid="_x0000_s2070"/>
                                        </p:tgtEl>
                                      </p:cBhvr>
                                    </p:animEffect>
                                  </p:childTnLst>
                                </p:cTn>
                              </p:par>
                              <p:par>
                                <p:cTn id="123" presetID="55" presetClass="entr" presetSubtype="0" fill="hold" nodeType="withEffect">
                                  <p:stCondLst>
                                    <p:cond delay="0"/>
                                  </p:stCondLst>
                                  <p:childTnLst>
                                    <p:set>
                                      <p:cBhvr>
                                        <p:cTn id="124" dur="1" fill="hold">
                                          <p:stCondLst>
                                            <p:cond delay="0"/>
                                          </p:stCondLst>
                                        </p:cTn>
                                        <p:tgtEl>
                                          <p:inkTgt spid="_x0000_s2072"/>
                                        </p:tgtEl>
                                        <p:attrNameLst>
                                          <p:attrName>style.visibility</p:attrName>
                                        </p:attrNameLst>
                                      </p:cBhvr>
                                      <p:to>
                                        <p:strVal val="visible"/>
                                      </p:to>
                                    </p:set>
                                    <p:anim calcmode="lin" valueType="num">
                                      <p:cBhvr>
                                        <p:cTn id="125" dur="1000" fill="hold"/>
                                        <p:tgtEl>
                                          <p:inkTgt spid="_x0000_s2072"/>
                                        </p:tgtEl>
                                        <p:attrNameLst>
                                          <p:attrName>ppt_w</p:attrName>
                                        </p:attrNameLst>
                                      </p:cBhvr>
                                      <p:tavLst>
                                        <p:tav tm="0">
                                          <p:val>
                                            <p:strVal val="#ppt_w*0.70"/>
                                          </p:val>
                                        </p:tav>
                                        <p:tav tm="100000">
                                          <p:val>
                                            <p:strVal val="#ppt_w"/>
                                          </p:val>
                                        </p:tav>
                                      </p:tavLst>
                                    </p:anim>
                                    <p:anim calcmode="lin" valueType="num">
                                      <p:cBhvr>
                                        <p:cTn id="126" dur="1000" fill="hold"/>
                                        <p:tgtEl>
                                          <p:inkTgt spid="_x0000_s2072"/>
                                        </p:tgtEl>
                                        <p:attrNameLst>
                                          <p:attrName>ppt_h</p:attrName>
                                        </p:attrNameLst>
                                      </p:cBhvr>
                                      <p:tavLst>
                                        <p:tav tm="0">
                                          <p:val>
                                            <p:strVal val="#ppt_h"/>
                                          </p:val>
                                        </p:tav>
                                        <p:tav tm="100000">
                                          <p:val>
                                            <p:strVal val="#ppt_h"/>
                                          </p:val>
                                        </p:tav>
                                      </p:tavLst>
                                    </p:anim>
                                    <p:animEffect transition="in" filter="fade">
                                      <p:cBhvr>
                                        <p:cTn id="127" dur="1000"/>
                                        <p:tgtEl>
                                          <p:inkTgt spid="_x0000_s2072"/>
                                        </p:tgtEl>
                                      </p:cBhvr>
                                    </p:animEffect>
                                  </p:childTnLst>
                                </p:cTn>
                              </p:par>
                              <p:par>
                                <p:cTn id="128" presetID="55" presetClass="entr" presetSubtype="0" fill="hold" nodeType="withEffect">
                                  <p:stCondLst>
                                    <p:cond delay="0"/>
                                  </p:stCondLst>
                                  <p:childTnLst>
                                    <p:set>
                                      <p:cBhvr>
                                        <p:cTn id="129" dur="1" fill="hold">
                                          <p:stCondLst>
                                            <p:cond delay="0"/>
                                          </p:stCondLst>
                                        </p:cTn>
                                        <p:tgtEl>
                                          <p:inkTgt spid="_x0000_s2073"/>
                                        </p:tgtEl>
                                        <p:attrNameLst>
                                          <p:attrName>style.visibility</p:attrName>
                                        </p:attrNameLst>
                                      </p:cBhvr>
                                      <p:to>
                                        <p:strVal val="visible"/>
                                      </p:to>
                                    </p:set>
                                    <p:anim calcmode="lin" valueType="num">
                                      <p:cBhvr>
                                        <p:cTn id="130" dur="1000" fill="hold"/>
                                        <p:tgtEl>
                                          <p:inkTgt spid="_x0000_s2073"/>
                                        </p:tgtEl>
                                        <p:attrNameLst>
                                          <p:attrName>ppt_w</p:attrName>
                                        </p:attrNameLst>
                                      </p:cBhvr>
                                      <p:tavLst>
                                        <p:tav tm="0">
                                          <p:val>
                                            <p:strVal val="#ppt_w*0.70"/>
                                          </p:val>
                                        </p:tav>
                                        <p:tav tm="100000">
                                          <p:val>
                                            <p:strVal val="#ppt_w"/>
                                          </p:val>
                                        </p:tav>
                                      </p:tavLst>
                                    </p:anim>
                                    <p:anim calcmode="lin" valueType="num">
                                      <p:cBhvr>
                                        <p:cTn id="131" dur="1000" fill="hold"/>
                                        <p:tgtEl>
                                          <p:inkTgt spid="_x0000_s2073"/>
                                        </p:tgtEl>
                                        <p:attrNameLst>
                                          <p:attrName>ppt_h</p:attrName>
                                        </p:attrNameLst>
                                      </p:cBhvr>
                                      <p:tavLst>
                                        <p:tav tm="0">
                                          <p:val>
                                            <p:strVal val="#ppt_h"/>
                                          </p:val>
                                        </p:tav>
                                        <p:tav tm="100000">
                                          <p:val>
                                            <p:strVal val="#ppt_h"/>
                                          </p:val>
                                        </p:tav>
                                      </p:tavLst>
                                    </p:anim>
                                    <p:animEffect transition="in" filter="fade">
                                      <p:cBhvr>
                                        <p:cTn id="132" dur="1000"/>
                                        <p:tgtEl>
                                          <p:inkTgt spid="_x0000_s2073"/>
                                        </p:tgtEl>
                                      </p:cBhvr>
                                    </p:animEffect>
                                  </p:childTnLst>
                                </p:cTn>
                              </p:par>
                            </p:childTnLst>
                          </p:cTn>
                        </p:par>
                      </p:childTnLst>
                    </p:cTn>
                  </p:par>
                  <p:par>
                    <p:cTn id="133" fill="hold">
                      <p:stCondLst>
                        <p:cond delay="indefinite"/>
                      </p:stCondLst>
                      <p:childTnLst>
                        <p:par>
                          <p:cTn id="134" fill="hold">
                            <p:stCondLst>
                              <p:cond delay="0"/>
                            </p:stCondLst>
                            <p:childTnLst>
                              <p:par>
                                <p:cTn id="135" presetID="55" presetClass="entr" presetSubtype="0" fill="hold" nodeType="clickEffect">
                                  <p:stCondLst>
                                    <p:cond delay="0"/>
                                  </p:stCondLst>
                                  <p:childTnLst>
                                    <p:set>
                                      <p:cBhvr>
                                        <p:cTn id="136" dur="1" fill="hold">
                                          <p:stCondLst>
                                            <p:cond delay="0"/>
                                          </p:stCondLst>
                                        </p:cTn>
                                        <p:tgtEl>
                                          <p:inkTgt spid="_x0000_s2074"/>
                                        </p:tgtEl>
                                        <p:attrNameLst>
                                          <p:attrName>style.visibility</p:attrName>
                                        </p:attrNameLst>
                                      </p:cBhvr>
                                      <p:to>
                                        <p:strVal val="visible"/>
                                      </p:to>
                                    </p:set>
                                    <p:anim calcmode="lin" valueType="num">
                                      <p:cBhvr>
                                        <p:cTn id="137" dur="1000" fill="hold"/>
                                        <p:tgtEl>
                                          <p:inkTgt spid="_x0000_s2074"/>
                                        </p:tgtEl>
                                        <p:attrNameLst>
                                          <p:attrName>ppt_w</p:attrName>
                                        </p:attrNameLst>
                                      </p:cBhvr>
                                      <p:tavLst>
                                        <p:tav tm="0">
                                          <p:val>
                                            <p:strVal val="#ppt_w*0.70"/>
                                          </p:val>
                                        </p:tav>
                                        <p:tav tm="100000">
                                          <p:val>
                                            <p:strVal val="#ppt_w"/>
                                          </p:val>
                                        </p:tav>
                                      </p:tavLst>
                                    </p:anim>
                                    <p:anim calcmode="lin" valueType="num">
                                      <p:cBhvr>
                                        <p:cTn id="138" dur="1000" fill="hold"/>
                                        <p:tgtEl>
                                          <p:inkTgt spid="_x0000_s2074"/>
                                        </p:tgtEl>
                                        <p:attrNameLst>
                                          <p:attrName>ppt_h</p:attrName>
                                        </p:attrNameLst>
                                      </p:cBhvr>
                                      <p:tavLst>
                                        <p:tav tm="0">
                                          <p:val>
                                            <p:strVal val="#ppt_h"/>
                                          </p:val>
                                        </p:tav>
                                        <p:tav tm="100000">
                                          <p:val>
                                            <p:strVal val="#ppt_h"/>
                                          </p:val>
                                        </p:tav>
                                      </p:tavLst>
                                    </p:anim>
                                    <p:animEffect transition="in" filter="fade">
                                      <p:cBhvr>
                                        <p:cTn id="139" dur="1000"/>
                                        <p:tgtEl>
                                          <p:inkTgt spid="_x0000_s2074"/>
                                        </p:tgtEl>
                                      </p:cBhvr>
                                    </p:animEffect>
                                  </p:childTnLst>
                                </p:cTn>
                              </p:par>
                              <p:par>
                                <p:cTn id="140" presetID="55" presetClass="entr" presetSubtype="0" fill="hold" nodeType="withEffect">
                                  <p:stCondLst>
                                    <p:cond delay="0"/>
                                  </p:stCondLst>
                                  <p:childTnLst>
                                    <p:set>
                                      <p:cBhvr>
                                        <p:cTn id="141" dur="1" fill="hold">
                                          <p:stCondLst>
                                            <p:cond delay="0"/>
                                          </p:stCondLst>
                                        </p:cTn>
                                        <p:tgtEl>
                                          <p:inkTgt spid="_x0000_s2075"/>
                                        </p:tgtEl>
                                        <p:attrNameLst>
                                          <p:attrName>style.visibility</p:attrName>
                                        </p:attrNameLst>
                                      </p:cBhvr>
                                      <p:to>
                                        <p:strVal val="visible"/>
                                      </p:to>
                                    </p:set>
                                    <p:anim calcmode="lin" valueType="num">
                                      <p:cBhvr>
                                        <p:cTn id="142" dur="1000" fill="hold"/>
                                        <p:tgtEl>
                                          <p:inkTgt spid="_x0000_s2075"/>
                                        </p:tgtEl>
                                        <p:attrNameLst>
                                          <p:attrName>ppt_w</p:attrName>
                                        </p:attrNameLst>
                                      </p:cBhvr>
                                      <p:tavLst>
                                        <p:tav tm="0">
                                          <p:val>
                                            <p:strVal val="#ppt_w*0.70"/>
                                          </p:val>
                                        </p:tav>
                                        <p:tav tm="100000">
                                          <p:val>
                                            <p:strVal val="#ppt_w"/>
                                          </p:val>
                                        </p:tav>
                                      </p:tavLst>
                                    </p:anim>
                                    <p:anim calcmode="lin" valueType="num">
                                      <p:cBhvr>
                                        <p:cTn id="143" dur="1000" fill="hold"/>
                                        <p:tgtEl>
                                          <p:inkTgt spid="_x0000_s2075"/>
                                        </p:tgtEl>
                                        <p:attrNameLst>
                                          <p:attrName>ppt_h</p:attrName>
                                        </p:attrNameLst>
                                      </p:cBhvr>
                                      <p:tavLst>
                                        <p:tav tm="0">
                                          <p:val>
                                            <p:strVal val="#ppt_h"/>
                                          </p:val>
                                        </p:tav>
                                        <p:tav tm="100000">
                                          <p:val>
                                            <p:strVal val="#ppt_h"/>
                                          </p:val>
                                        </p:tav>
                                      </p:tavLst>
                                    </p:anim>
                                    <p:animEffect transition="in" filter="fade">
                                      <p:cBhvr>
                                        <p:cTn id="144" dur="1000"/>
                                        <p:tgtEl>
                                          <p:inkTgt spid="_x0000_s2075"/>
                                        </p:tgtEl>
                                      </p:cBhvr>
                                    </p:animEffect>
                                  </p:childTnLst>
                                </p:cTn>
                              </p:par>
                              <p:par>
                                <p:cTn id="145" presetID="55" presetClass="entr" presetSubtype="0" fill="hold" nodeType="withEffect">
                                  <p:stCondLst>
                                    <p:cond delay="0"/>
                                  </p:stCondLst>
                                  <p:childTnLst>
                                    <p:set>
                                      <p:cBhvr>
                                        <p:cTn id="146" dur="1" fill="hold">
                                          <p:stCondLst>
                                            <p:cond delay="0"/>
                                          </p:stCondLst>
                                        </p:cTn>
                                        <p:tgtEl>
                                          <p:inkTgt spid="_x0000_s2076"/>
                                        </p:tgtEl>
                                        <p:attrNameLst>
                                          <p:attrName>style.visibility</p:attrName>
                                        </p:attrNameLst>
                                      </p:cBhvr>
                                      <p:to>
                                        <p:strVal val="visible"/>
                                      </p:to>
                                    </p:set>
                                    <p:anim calcmode="lin" valueType="num">
                                      <p:cBhvr>
                                        <p:cTn id="147" dur="1000" fill="hold"/>
                                        <p:tgtEl>
                                          <p:inkTgt spid="_x0000_s2076"/>
                                        </p:tgtEl>
                                        <p:attrNameLst>
                                          <p:attrName>ppt_w</p:attrName>
                                        </p:attrNameLst>
                                      </p:cBhvr>
                                      <p:tavLst>
                                        <p:tav tm="0">
                                          <p:val>
                                            <p:strVal val="#ppt_w*0.70"/>
                                          </p:val>
                                        </p:tav>
                                        <p:tav tm="100000">
                                          <p:val>
                                            <p:strVal val="#ppt_w"/>
                                          </p:val>
                                        </p:tav>
                                      </p:tavLst>
                                    </p:anim>
                                    <p:anim calcmode="lin" valueType="num">
                                      <p:cBhvr>
                                        <p:cTn id="148" dur="1000" fill="hold"/>
                                        <p:tgtEl>
                                          <p:inkTgt spid="_x0000_s2076"/>
                                        </p:tgtEl>
                                        <p:attrNameLst>
                                          <p:attrName>ppt_h</p:attrName>
                                        </p:attrNameLst>
                                      </p:cBhvr>
                                      <p:tavLst>
                                        <p:tav tm="0">
                                          <p:val>
                                            <p:strVal val="#ppt_h"/>
                                          </p:val>
                                        </p:tav>
                                        <p:tav tm="100000">
                                          <p:val>
                                            <p:strVal val="#ppt_h"/>
                                          </p:val>
                                        </p:tav>
                                      </p:tavLst>
                                    </p:anim>
                                    <p:animEffect transition="in" filter="fade">
                                      <p:cBhvr>
                                        <p:cTn id="149" dur="1000"/>
                                        <p:tgtEl>
                                          <p:inkTgt spid="_x0000_s2076"/>
                                        </p:tgtEl>
                                      </p:cBhvr>
                                    </p:animEffect>
                                  </p:childTnLst>
                                </p:cTn>
                              </p:par>
                              <p:par>
                                <p:cTn id="150" presetID="55" presetClass="entr" presetSubtype="0" fill="hold" nodeType="withEffect">
                                  <p:stCondLst>
                                    <p:cond delay="0"/>
                                  </p:stCondLst>
                                  <p:childTnLst>
                                    <p:set>
                                      <p:cBhvr>
                                        <p:cTn id="151" dur="1" fill="hold">
                                          <p:stCondLst>
                                            <p:cond delay="0"/>
                                          </p:stCondLst>
                                        </p:cTn>
                                        <p:tgtEl>
                                          <p:inkTgt spid="_x0000_s2077"/>
                                        </p:tgtEl>
                                        <p:attrNameLst>
                                          <p:attrName>style.visibility</p:attrName>
                                        </p:attrNameLst>
                                      </p:cBhvr>
                                      <p:to>
                                        <p:strVal val="visible"/>
                                      </p:to>
                                    </p:set>
                                    <p:anim calcmode="lin" valueType="num">
                                      <p:cBhvr>
                                        <p:cTn id="152" dur="1000" fill="hold"/>
                                        <p:tgtEl>
                                          <p:inkTgt spid="_x0000_s2077"/>
                                        </p:tgtEl>
                                        <p:attrNameLst>
                                          <p:attrName>ppt_w</p:attrName>
                                        </p:attrNameLst>
                                      </p:cBhvr>
                                      <p:tavLst>
                                        <p:tav tm="0">
                                          <p:val>
                                            <p:strVal val="#ppt_w*0.70"/>
                                          </p:val>
                                        </p:tav>
                                        <p:tav tm="100000">
                                          <p:val>
                                            <p:strVal val="#ppt_w"/>
                                          </p:val>
                                        </p:tav>
                                      </p:tavLst>
                                    </p:anim>
                                    <p:anim calcmode="lin" valueType="num">
                                      <p:cBhvr>
                                        <p:cTn id="153" dur="1000" fill="hold"/>
                                        <p:tgtEl>
                                          <p:inkTgt spid="_x0000_s2077"/>
                                        </p:tgtEl>
                                        <p:attrNameLst>
                                          <p:attrName>ppt_h</p:attrName>
                                        </p:attrNameLst>
                                      </p:cBhvr>
                                      <p:tavLst>
                                        <p:tav tm="0">
                                          <p:val>
                                            <p:strVal val="#ppt_h"/>
                                          </p:val>
                                        </p:tav>
                                        <p:tav tm="100000">
                                          <p:val>
                                            <p:strVal val="#ppt_h"/>
                                          </p:val>
                                        </p:tav>
                                      </p:tavLst>
                                    </p:anim>
                                    <p:animEffect transition="in" filter="fade">
                                      <p:cBhvr>
                                        <p:cTn id="154" dur="1000"/>
                                        <p:tgtEl>
                                          <p:inkTgt spid="_x0000_s2077"/>
                                        </p:tgtEl>
                                      </p:cBhvr>
                                    </p:animEffect>
                                  </p:childTnLst>
                                </p:cTn>
                              </p:par>
                              <p:par>
                                <p:cTn id="155" presetID="55" presetClass="entr" presetSubtype="0" fill="hold" nodeType="withEffect">
                                  <p:stCondLst>
                                    <p:cond delay="0"/>
                                  </p:stCondLst>
                                  <p:childTnLst>
                                    <p:set>
                                      <p:cBhvr>
                                        <p:cTn id="156" dur="1" fill="hold">
                                          <p:stCondLst>
                                            <p:cond delay="0"/>
                                          </p:stCondLst>
                                        </p:cTn>
                                        <p:tgtEl>
                                          <p:inkTgt spid="_x0000_s2078"/>
                                        </p:tgtEl>
                                        <p:attrNameLst>
                                          <p:attrName>style.visibility</p:attrName>
                                        </p:attrNameLst>
                                      </p:cBhvr>
                                      <p:to>
                                        <p:strVal val="visible"/>
                                      </p:to>
                                    </p:set>
                                    <p:anim calcmode="lin" valueType="num">
                                      <p:cBhvr>
                                        <p:cTn id="157" dur="1000" fill="hold"/>
                                        <p:tgtEl>
                                          <p:inkTgt spid="_x0000_s2078"/>
                                        </p:tgtEl>
                                        <p:attrNameLst>
                                          <p:attrName>ppt_w</p:attrName>
                                        </p:attrNameLst>
                                      </p:cBhvr>
                                      <p:tavLst>
                                        <p:tav tm="0">
                                          <p:val>
                                            <p:strVal val="#ppt_w*0.70"/>
                                          </p:val>
                                        </p:tav>
                                        <p:tav tm="100000">
                                          <p:val>
                                            <p:strVal val="#ppt_w"/>
                                          </p:val>
                                        </p:tav>
                                      </p:tavLst>
                                    </p:anim>
                                    <p:anim calcmode="lin" valueType="num">
                                      <p:cBhvr>
                                        <p:cTn id="158" dur="1000" fill="hold"/>
                                        <p:tgtEl>
                                          <p:inkTgt spid="_x0000_s2078"/>
                                        </p:tgtEl>
                                        <p:attrNameLst>
                                          <p:attrName>ppt_h</p:attrName>
                                        </p:attrNameLst>
                                      </p:cBhvr>
                                      <p:tavLst>
                                        <p:tav tm="0">
                                          <p:val>
                                            <p:strVal val="#ppt_h"/>
                                          </p:val>
                                        </p:tav>
                                        <p:tav tm="100000">
                                          <p:val>
                                            <p:strVal val="#ppt_h"/>
                                          </p:val>
                                        </p:tav>
                                      </p:tavLst>
                                    </p:anim>
                                    <p:animEffect transition="in" filter="fade">
                                      <p:cBhvr>
                                        <p:cTn id="159" dur="1000"/>
                                        <p:tgtEl>
                                          <p:inkTgt spid="_x0000_s2078"/>
                                        </p:tgtEl>
                                      </p:cBhvr>
                                    </p:animEffect>
                                  </p:childTnLst>
                                </p:cTn>
                              </p:par>
                              <p:par>
                                <p:cTn id="160" presetID="55" presetClass="entr" presetSubtype="0" fill="hold" nodeType="withEffect">
                                  <p:stCondLst>
                                    <p:cond delay="0"/>
                                  </p:stCondLst>
                                  <p:childTnLst>
                                    <p:set>
                                      <p:cBhvr>
                                        <p:cTn id="161" dur="1" fill="hold">
                                          <p:stCondLst>
                                            <p:cond delay="0"/>
                                          </p:stCondLst>
                                        </p:cTn>
                                        <p:tgtEl>
                                          <p:inkTgt spid="_x0000_s2079"/>
                                        </p:tgtEl>
                                        <p:attrNameLst>
                                          <p:attrName>style.visibility</p:attrName>
                                        </p:attrNameLst>
                                      </p:cBhvr>
                                      <p:to>
                                        <p:strVal val="visible"/>
                                      </p:to>
                                    </p:set>
                                    <p:anim calcmode="lin" valueType="num">
                                      <p:cBhvr>
                                        <p:cTn id="162" dur="1000" fill="hold"/>
                                        <p:tgtEl>
                                          <p:inkTgt spid="_x0000_s2079"/>
                                        </p:tgtEl>
                                        <p:attrNameLst>
                                          <p:attrName>ppt_w</p:attrName>
                                        </p:attrNameLst>
                                      </p:cBhvr>
                                      <p:tavLst>
                                        <p:tav tm="0">
                                          <p:val>
                                            <p:strVal val="#ppt_w*0.70"/>
                                          </p:val>
                                        </p:tav>
                                        <p:tav tm="100000">
                                          <p:val>
                                            <p:strVal val="#ppt_w"/>
                                          </p:val>
                                        </p:tav>
                                      </p:tavLst>
                                    </p:anim>
                                    <p:anim calcmode="lin" valueType="num">
                                      <p:cBhvr>
                                        <p:cTn id="163" dur="1000" fill="hold"/>
                                        <p:tgtEl>
                                          <p:inkTgt spid="_x0000_s2079"/>
                                        </p:tgtEl>
                                        <p:attrNameLst>
                                          <p:attrName>ppt_h</p:attrName>
                                        </p:attrNameLst>
                                      </p:cBhvr>
                                      <p:tavLst>
                                        <p:tav tm="0">
                                          <p:val>
                                            <p:strVal val="#ppt_h"/>
                                          </p:val>
                                        </p:tav>
                                        <p:tav tm="100000">
                                          <p:val>
                                            <p:strVal val="#ppt_h"/>
                                          </p:val>
                                        </p:tav>
                                      </p:tavLst>
                                    </p:anim>
                                    <p:animEffect transition="in" filter="fade">
                                      <p:cBhvr>
                                        <p:cTn id="164" dur="1000"/>
                                        <p:tgtEl>
                                          <p:inkTgt spid="_x0000_s2079"/>
                                        </p:tgtEl>
                                      </p:cBhvr>
                                    </p:animEffect>
                                  </p:childTnLst>
                                </p:cTn>
                              </p:par>
                              <p:par>
                                <p:cTn id="165" presetID="55" presetClass="entr" presetSubtype="0" fill="hold" nodeType="withEffect">
                                  <p:stCondLst>
                                    <p:cond delay="0"/>
                                  </p:stCondLst>
                                  <p:childTnLst>
                                    <p:set>
                                      <p:cBhvr>
                                        <p:cTn id="166" dur="1" fill="hold">
                                          <p:stCondLst>
                                            <p:cond delay="0"/>
                                          </p:stCondLst>
                                        </p:cTn>
                                        <p:tgtEl>
                                          <p:inkTgt spid="_x0000_s2080"/>
                                        </p:tgtEl>
                                        <p:attrNameLst>
                                          <p:attrName>style.visibility</p:attrName>
                                        </p:attrNameLst>
                                      </p:cBhvr>
                                      <p:to>
                                        <p:strVal val="visible"/>
                                      </p:to>
                                    </p:set>
                                    <p:anim calcmode="lin" valueType="num">
                                      <p:cBhvr>
                                        <p:cTn id="167" dur="1000" fill="hold"/>
                                        <p:tgtEl>
                                          <p:inkTgt spid="_x0000_s2080"/>
                                        </p:tgtEl>
                                        <p:attrNameLst>
                                          <p:attrName>ppt_w</p:attrName>
                                        </p:attrNameLst>
                                      </p:cBhvr>
                                      <p:tavLst>
                                        <p:tav tm="0">
                                          <p:val>
                                            <p:strVal val="#ppt_w*0.70"/>
                                          </p:val>
                                        </p:tav>
                                        <p:tav tm="100000">
                                          <p:val>
                                            <p:strVal val="#ppt_w"/>
                                          </p:val>
                                        </p:tav>
                                      </p:tavLst>
                                    </p:anim>
                                    <p:anim calcmode="lin" valueType="num">
                                      <p:cBhvr>
                                        <p:cTn id="168" dur="1000" fill="hold"/>
                                        <p:tgtEl>
                                          <p:inkTgt spid="_x0000_s2080"/>
                                        </p:tgtEl>
                                        <p:attrNameLst>
                                          <p:attrName>ppt_h</p:attrName>
                                        </p:attrNameLst>
                                      </p:cBhvr>
                                      <p:tavLst>
                                        <p:tav tm="0">
                                          <p:val>
                                            <p:strVal val="#ppt_h"/>
                                          </p:val>
                                        </p:tav>
                                        <p:tav tm="100000">
                                          <p:val>
                                            <p:strVal val="#ppt_h"/>
                                          </p:val>
                                        </p:tav>
                                      </p:tavLst>
                                    </p:anim>
                                    <p:animEffect transition="in" filter="fade">
                                      <p:cBhvr>
                                        <p:cTn id="169" dur="1000"/>
                                        <p:tgtEl>
                                          <p:inkTgt spid="_x0000_s2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7999"/>
          </a:xfrm>
          <a:solidFill>
            <a:schemeClr val="bg1">
              <a:lumMod val="95000"/>
            </a:schemeClr>
          </a:solidFill>
        </p:spPr>
        <p:txBody>
          <a:bodyPr/>
          <a:lstStyle/>
          <a:p>
            <a:pPr>
              <a:buNone/>
            </a:pPr>
            <a:r>
              <a:rPr lang="en-US" u="sng" dirty="0" smtClean="0">
                <a:latin typeface="Calibri" pitchFamily="34" charset="0"/>
              </a:rPr>
              <a:t>Example</a:t>
            </a:r>
            <a:endParaRPr lang="en-CA" dirty="0" smtClean="0">
              <a:latin typeface="Calibri" pitchFamily="34" charset="0"/>
            </a:endParaRPr>
          </a:p>
          <a:p>
            <a:pPr>
              <a:buNone/>
            </a:pPr>
            <a:r>
              <a:rPr lang="en-US" dirty="0" smtClean="0">
                <a:latin typeface="Calibri" pitchFamily="34" charset="0"/>
              </a:rPr>
              <a:t>Calculate the force of gravity between two 75 kg students if their centers of mass are 0.95 m apart.</a:t>
            </a:r>
            <a:endParaRPr lang="en-CA"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inkTgt spid="_x0000_s3074"/>
                                        </p:tgtEl>
                                        <p:attrNameLst>
                                          <p:attrName>style.visibility</p:attrName>
                                        </p:attrNameLst>
                                      </p:cBhvr>
                                      <p:to>
                                        <p:strVal val="visible"/>
                                      </p:to>
                                    </p:set>
                                    <p:anim calcmode="lin" valueType="num">
                                      <p:cBhvr>
                                        <p:cTn id="7" dur="1000" fill="hold"/>
                                        <p:tgtEl>
                                          <p:inkTgt spid="_x0000_s3074"/>
                                        </p:tgtEl>
                                        <p:attrNameLst>
                                          <p:attrName>ppt_w</p:attrName>
                                        </p:attrNameLst>
                                      </p:cBhvr>
                                      <p:tavLst>
                                        <p:tav tm="0">
                                          <p:val>
                                            <p:strVal val="#ppt_w*0.70"/>
                                          </p:val>
                                        </p:tav>
                                        <p:tav tm="100000">
                                          <p:val>
                                            <p:strVal val="#ppt_w"/>
                                          </p:val>
                                        </p:tav>
                                      </p:tavLst>
                                    </p:anim>
                                    <p:anim calcmode="lin" valueType="num">
                                      <p:cBhvr>
                                        <p:cTn id="8" dur="1000" fill="hold"/>
                                        <p:tgtEl>
                                          <p:inkTgt spid="_x0000_s3074"/>
                                        </p:tgtEl>
                                        <p:attrNameLst>
                                          <p:attrName>ppt_h</p:attrName>
                                        </p:attrNameLst>
                                      </p:cBhvr>
                                      <p:tavLst>
                                        <p:tav tm="0">
                                          <p:val>
                                            <p:strVal val="#ppt_h"/>
                                          </p:val>
                                        </p:tav>
                                        <p:tav tm="100000">
                                          <p:val>
                                            <p:strVal val="#ppt_h"/>
                                          </p:val>
                                        </p:tav>
                                      </p:tavLst>
                                    </p:anim>
                                    <p:animEffect transition="in" filter="fade">
                                      <p:cBhvr>
                                        <p:cTn id="9" dur="1000"/>
                                        <p:tgtEl>
                                          <p:inkTgt spid="_x0000_s3074"/>
                                        </p:tgtEl>
                                      </p:cBhvr>
                                    </p:animEffect>
                                  </p:childTnLst>
                                </p:cTn>
                              </p:par>
                              <p:par>
                                <p:cTn id="10" presetID="55" presetClass="entr" presetSubtype="0" fill="hold" nodeType="withEffect">
                                  <p:stCondLst>
                                    <p:cond delay="0"/>
                                  </p:stCondLst>
                                  <p:childTnLst>
                                    <p:set>
                                      <p:cBhvr>
                                        <p:cTn id="11" dur="1" fill="hold">
                                          <p:stCondLst>
                                            <p:cond delay="0"/>
                                          </p:stCondLst>
                                        </p:cTn>
                                        <p:tgtEl>
                                          <p:inkTgt spid="_x0000_s3076"/>
                                        </p:tgtEl>
                                        <p:attrNameLst>
                                          <p:attrName>style.visibility</p:attrName>
                                        </p:attrNameLst>
                                      </p:cBhvr>
                                      <p:to>
                                        <p:strVal val="visible"/>
                                      </p:to>
                                    </p:set>
                                    <p:anim calcmode="lin" valueType="num">
                                      <p:cBhvr>
                                        <p:cTn id="12" dur="1000" fill="hold"/>
                                        <p:tgtEl>
                                          <p:inkTgt spid="_x0000_s3076"/>
                                        </p:tgtEl>
                                        <p:attrNameLst>
                                          <p:attrName>ppt_w</p:attrName>
                                        </p:attrNameLst>
                                      </p:cBhvr>
                                      <p:tavLst>
                                        <p:tav tm="0">
                                          <p:val>
                                            <p:strVal val="#ppt_w*0.70"/>
                                          </p:val>
                                        </p:tav>
                                        <p:tav tm="100000">
                                          <p:val>
                                            <p:strVal val="#ppt_w"/>
                                          </p:val>
                                        </p:tav>
                                      </p:tavLst>
                                    </p:anim>
                                    <p:anim calcmode="lin" valueType="num">
                                      <p:cBhvr>
                                        <p:cTn id="13" dur="1000" fill="hold"/>
                                        <p:tgtEl>
                                          <p:inkTgt spid="_x0000_s3076"/>
                                        </p:tgtEl>
                                        <p:attrNameLst>
                                          <p:attrName>ppt_h</p:attrName>
                                        </p:attrNameLst>
                                      </p:cBhvr>
                                      <p:tavLst>
                                        <p:tav tm="0">
                                          <p:val>
                                            <p:strVal val="#ppt_h"/>
                                          </p:val>
                                        </p:tav>
                                        <p:tav tm="100000">
                                          <p:val>
                                            <p:strVal val="#ppt_h"/>
                                          </p:val>
                                        </p:tav>
                                      </p:tavLst>
                                    </p:anim>
                                    <p:animEffect transition="in" filter="fade">
                                      <p:cBhvr>
                                        <p:cTn id="14" dur="1000"/>
                                        <p:tgtEl>
                                          <p:inkTgt spid="_x0000_s3076"/>
                                        </p:tgtEl>
                                      </p:cBhvr>
                                    </p:animEffect>
                                  </p:childTnLst>
                                </p:cTn>
                              </p:par>
                              <p:par>
                                <p:cTn id="15" presetID="55" presetClass="entr" presetSubtype="0" fill="hold" nodeType="withEffect">
                                  <p:stCondLst>
                                    <p:cond delay="0"/>
                                  </p:stCondLst>
                                  <p:childTnLst>
                                    <p:set>
                                      <p:cBhvr>
                                        <p:cTn id="16" dur="1" fill="hold">
                                          <p:stCondLst>
                                            <p:cond delay="0"/>
                                          </p:stCondLst>
                                        </p:cTn>
                                        <p:tgtEl>
                                          <p:inkTgt spid="_x0000_s3075"/>
                                        </p:tgtEl>
                                        <p:attrNameLst>
                                          <p:attrName>style.visibility</p:attrName>
                                        </p:attrNameLst>
                                      </p:cBhvr>
                                      <p:to>
                                        <p:strVal val="visible"/>
                                      </p:to>
                                    </p:set>
                                    <p:anim calcmode="lin" valueType="num">
                                      <p:cBhvr>
                                        <p:cTn id="17" dur="1000" fill="hold"/>
                                        <p:tgtEl>
                                          <p:inkTgt spid="_x0000_s3075"/>
                                        </p:tgtEl>
                                        <p:attrNameLst>
                                          <p:attrName>ppt_w</p:attrName>
                                        </p:attrNameLst>
                                      </p:cBhvr>
                                      <p:tavLst>
                                        <p:tav tm="0">
                                          <p:val>
                                            <p:strVal val="#ppt_w*0.70"/>
                                          </p:val>
                                        </p:tav>
                                        <p:tav tm="100000">
                                          <p:val>
                                            <p:strVal val="#ppt_w"/>
                                          </p:val>
                                        </p:tav>
                                      </p:tavLst>
                                    </p:anim>
                                    <p:anim calcmode="lin" valueType="num">
                                      <p:cBhvr>
                                        <p:cTn id="18" dur="1000" fill="hold"/>
                                        <p:tgtEl>
                                          <p:inkTgt spid="_x0000_s3075"/>
                                        </p:tgtEl>
                                        <p:attrNameLst>
                                          <p:attrName>ppt_h</p:attrName>
                                        </p:attrNameLst>
                                      </p:cBhvr>
                                      <p:tavLst>
                                        <p:tav tm="0">
                                          <p:val>
                                            <p:strVal val="#ppt_h"/>
                                          </p:val>
                                        </p:tav>
                                        <p:tav tm="100000">
                                          <p:val>
                                            <p:strVal val="#ppt_h"/>
                                          </p:val>
                                        </p:tav>
                                      </p:tavLst>
                                    </p:anim>
                                    <p:animEffect transition="in" filter="fade">
                                      <p:cBhvr>
                                        <p:cTn id="19" dur="1000"/>
                                        <p:tgtEl>
                                          <p:inkTgt spid="_x0000_s3075"/>
                                        </p:tgtEl>
                                      </p:cBhvr>
                                    </p:animEffect>
                                  </p:childTnLst>
                                </p:cTn>
                              </p:par>
                              <p:par>
                                <p:cTn id="20" presetID="55" presetClass="entr" presetSubtype="0" fill="hold" nodeType="withEffect">
                                  <p:stCondLst>
                                    <p:cond delay="0"/>
                                  </p:stCondLst>
                                  <p:childTnLst>
                                    <p:set>
                                      <p:cBhvr>
                                        <p:cTn id="21" dur="1" fill="hold">
                                          <p:stCondLst>
                                            <p:cond delay="0"/>
                                          </p:stCondLst>
                                        </p:cTn>
                                        <p:tgtEl>
                                          <p:inkTgt spid="_x0000_s3081"/>
                                        </p:tgtEl>
                                        <p:attrNameLst>
                                          <p:attrName>style.visibility</p:attrName>
                                        </p:attrNameLst>
                                      </p:cBhvr>
                                      <p:to>
                                        <p:strVal val="visible"/>
                                      </p:to>
                                    </p:set>
                                    <p:anim calcmode="lin" valueType="num">
                                      <p:cBhvr>
                                        <p:cTn id="22" dur="1000" fill="hold"/>
                                        <p:tgtEl>
                                          <p:inkTgt spid="_x0000_s3081"/>
                                        </p:tgtEl>
                                        <p:attrNameLst>
                                          <p:attrName>ppt_w</p:attrName>
                                        </p:attrNameLst>
                                      </p:cBhvr>
                                      <p:tavLst>
                                        <p:tav tm="0">
                                          <p:val>
                                            <p:strVal val="#ppt_w*0.70"/>
                                          </p:val>
                                        </p:tav>
                                        <p:tav tm="100000">
                                          <p:val>
                                            <p:strVal val="#ppt_w"/>
                                          </p:val>
                                        </p:tav>
                                      </p:tavLst>
                                    </p:anim>
                                    <p:anim calcmode="lin" valueType="num">
                                      <p:cBhvr>
                                        <p:cTn id="23" dur="1000" fill="hold"/>
                                        <p:tgtEl>
                                          <p:inkTgt spid="_x0000_s3081"/>
                                        </p:tgtEl>
                                        <p:attrNameLst>
                                          <p:attrName>ppt_h</p:attrName>
                                        </p:attrNameLst>
                                      </p:cBhvr>
                                      <p:tavLst>
                                        <p:tav tm="0">
                                          <p:val>
                                            <p:strVal val="#ppt_h"/>
                                          </p:val>
                                        </p:tav>
                                        <p:tav tm="100000">
                                          <p:val>
                                            <p:strVal val="#ppt_h"/>
                                          </p:val>
                                        </p:tav>
                                      </p:tavLst>
                                    </p:anim>
                                    <p:animEffect transition="in" filter="fade">
                                      <p:cBhvr>
                                        <p:cTn id="24" dur="1000"/>
                                        <p:tgtEl>
                                          <p:inkTgt spid="_x0000_s3081"/>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inkTgt spid="_x0000_s3077"/>
                                        </p:tgtEl>
                                        <p:attrNameLst>
                                          <p:attrName>style.visibility</p:attrName>
                                        </p:attrNameLst>
                                      </p:cBhvr>
                                      <p:to>
                                        <p:strVal val="visible"/>
                                      </p:to>
                                    </p:set>
                                    <p:anim calcmode="lin" valueType="num">
                                      <p:cBhvr>
                                        <p:cTn id="29" dur="1000" fill="hold"/>
                                        <p:tgtEl>
                                          <p:inkTgt spid="_x0000_s3077"/>
                                        </p:tgtEl>
                                        <p:attrNameLst>
                                          <p:attrName>ppt_w</p:attrName>
                                        </p:attrNameLst>
                                      </p:cBhvr>
                                      <p:tavLst>
                                        <p:tav tm="0">
                                          <p:val>
                                            <p:strVal val="#ppt_w*0.70"/>
                                          </p:val>
                                        </p:tav>
                                        <p:tav tm="100000">
                                          <p:val>
                                            <p:strVal val="#ppt_w"/>
                                          </p:val>
                                        </p:tav>
                                      </p:tavLst>
                                    </p:anim>
                                    <p:anim calcmode="lin" valueType="num">
                                      <p:cBhvr>
                                        <p:cTn id="30" dur="1000" fill="hold"/>
                                        <p:tgtEl>
                                          <p:inkTgt spid="_x0000_s3077"/>
                                        </p:tgtEl>
                                        <p:attrNameLst>
                                          <p:attrName>ppt_h</p:attrName>
                                        </p:attrNameLst>
                                      </p:cBhvr>
                                      <p:tavLst>
                                        <p:tav tm="0">
                                          <p:val>
                                            <p:strVal val="#ppt_h"/>
                                          </p:val>
                                        </p:tav>
                                        <p:tav tm="100000">
                                          <p:val>
                                            <p:strVal val="#ppt_h"/>
                                          </p:val>
                                        </p:tav>
                                      </p:tavLst>
                                    </p:anim>
                                    <p:animEffect transition="in" filter="fade">
                                      <p:cBhvr>
                                        <p:cTn id="31" dur="1000"/>
                                        <p:tgtEl>
                                          <p:inkTgt spid="_x0000_s3077"/>
                                        </p:tgtEl>
                                      </p:cBhvr>
                                    </p:animEffect>
                                  </p:childTnLst>
                                </p:cTn>
                              </p:par>
                              <p:par>
                                <p:cTn id="32" presetID="55" presetClass="entr" presetSubtype="0" fill="hold" nodeType="withEffect">
                                  <p:stCondLst>
                                    <p:cond delay="0"/>
                                  </p:stCondLst>
                                  <p:childTnLst>
                                    <p:set>
                                      <p:cBhvr>
                                        <p:cTn id="33" dur="1" fill="hold">
                                          <p:stCondLst>
                                            <p:cond delay="0"/>
                                          </p:stCondLst>
                                        </p:cTn>
                                        <p:tgtEl>
                                          <p:inkTgt spid="_x0000_s3078"/>
                                        </p:tgtEl>
                                        <p:attrNameLst>
                                          <p:attrName>style.visibility</p:attrName>
                                        </p:attrNameLst>
                                      </p:cBhvr>
                                      <p:to>
                                        <p:strVal val="visible"/>
                                      </p:to>
                                    </p:set>
                                    <p:anim calcmode="lin" valueType="num">
                                      <p:cBhvr>
                                        <p:cTn id="34" dur="1000" fill="hold"/>
                                        <p:tgtEl>
                                          <p:inkTgt spid="_x0000_s3078"/>
                                        </p:tgtEl>
                                        <p:attrNameLst>
                                          <p:attrName>ppt_w</p:attrName>
                                        </p:attrNameLst>
                                      </p:cBhvr>
                                      <p:tavLst>
                                        <p:tav tm="0">
                                          <p:val>
                                            <p:strVal val="#ppt_w*0.70"/>
                                          </p:val>
                                        </p:tav>
                                        <p:tav tm="100000">
                                          <p:val>
                                            <p:strVal val="#ppt_w"/>
                                          </p:val>
                                        </p:tav>
                                      </p:tavLst>
                                    </p:anim>
                                    <p:anim calcmode="lin" valueType="num">
                                      <p:cBhvr>
                                        <p:cTn id="35" dur="1000" fill="hold"/>
                                        <p:tgtEl>
                                          <p:inkTgt spid="_x0000_s3078"/>
                                        </p:tgtEl>
                                        <p:attrNameLst>
                                          <p:attrName>ppt_h</p:attrName>
                                        </p:attrNameLst>
                                      </p:cBhvr>
                                      <p:tavLst>
                                        <p:tav tm="0">
                                          <p:val>
                                            <p:strVal val="#ppt_h"/>
                                          </p:val>
                                        </p:tav>
                                        <p:tav tm="100000">
                                          <p:val>
                                            <p:strVal val="#ppt_h"/>
                                          </p:val>
                                        </p:tav>
                                      </p:tavLst>
                                    </p:anim>
                                    <p:animEffect transition="in" filter="fade">
                                      <p:cBhvr>
                                        <p:cTn id="36" dur="1000"/>
                                        <p:tgtEl>
                                          <p:inkTgt spid="_x0000_s3078"/>
                                        </p:tgtEl>
                                      </p:cBhvr>
                                    </p:animEffect>
                                  </p:childTnLst>
                                </p:cTn>
                              </p:par>
                              <p:par>
                                <p:cTn id="37" presetID="55" presetClass="entr" presetSubtype="0" fill="hold" nodeType="withEffect">
                                  <p:stCondLst>
                                    <p:cond delay="0"/>
                                  </p:stCondLst>
                                  <p:childTnLst>
                                    <p:set>
                                      <p:cBhvr>
                                        <p:cTn id="38" dur="1" fill="hold">
                                          <p:stCondLst>
                                            <p:cond delay="0"/>
                                          </p:stCondLst>
                                        </p:cTn>
                                        <p:tgtEl>
                                          <p:inkTgt spid="_x0000_s3079"/>
                                        </p:tgtEl>
                                        <p:attrNameLst>
                                          <p:attrName>style.visibility</p:attrName>
                                        </p:attrNameLst>
                                      </p:cBhvr>
                                      <p:to>
                                        <p:strVal val="visible"/>
                                      </p:to>
                                    </p:set>
                                    <p:anim calcmode="lin" valueType="num">
                                      <p:cBhvr>
                                        <p:cTn id="39" dur="1000" fill="hold"/>
                                        <p:tgtEl>
                                          <p:inkTgt spid="_x0000_s3079"/>
                                        </p:tgtEl>
                                        <p:attrNameLst>
                                          <p:attrName>ppt_w</p:attrName>
                                        </p:attrNameLst>
                                      </p:cBhvr>
                                      <p:tavLst>
                                        <p:tav tm="0">
                                          <p:val>
                                            <p:strVal val="#ppt_w*0.70"/>
                                          </p:val>
                                        </p:tav>
                                        <p:tav tm="100000">
                                          <p:val>
                                            <p:strVal val="#ppt_w"/>
                                          </p:val>
                                        </p:tav>
                                      </p:tavLst>
                                    </p:anim>
                                    <p:anim calcmode="lin" valueType="num">
                                      <p:cBhvr>
                                        <p:cTn id="40" dur="1000" fill="hold"/>
                                        <p:tgtEl>
                                          <p:inkTgt spid="_x0000_s3079"/>
                                        </p:tgtEl>
                                        <p:attrNameLst>
                                          <p:attrName>ppt_h</p:attrName>
                                        </p:attrNameLst>
                                      </p:cBhvr>
                                      <p:tavLst>
                                        <p:tav tm="0">
                                          <p:val>
                                            <p:strVal val="#ppt_h"/>
                                          </p:val>
                                        </p:tav>
                                        <p:tav tm="100000">
                                          <p:val>
                                            <p:strVal val="#ppt_h"/>
                                          </p:val>
                                        </p:tav>
                                      </p:tavLst>
                                    </p:anim>
                                    <p:animEffect transition="in" filter="fade">
                                      <p:cBhvr>
                                        <p:cTn id="41" dur="1000"/>
                                        <p:tgtEl>
                                          <p:inkTgt spid="_x0000_s3079"/>
                                        </p:tgtEl>
                                      </p:cBhvr>
                                    </p:animEffect>
                                  </p:childTnLst>
                                </p:cTn>
                              </p:par>
                              <p:par>
                                <p:cTn id="42" presetID="55" presetClass="entr" presetSubtype="0" fill="hold" nodeType="withEffect">
                                  <p:stCondLst>
                                    <p:cond delay="0"/>
                                  </p:stCondLst>
                                  <p:childTnLst>
                                    <p:set>
                                      <p:cBhvr>
                                        <p:cTn id="43" dur="1" fill="hold">
                                          <p:stCondLst>
                                            <p:cond delay="0"/>
                                          </p:stCondLst>
                                        </p:cTn>
                                        <p:tgtEl>
                                          <p:inkTgt spid="_x0000_s3080"/>
                                        </p:tgtEl>
                                        <p:attrNameLst>
                                          <p:attrName>style.visibility</p:attrName>
                                        </p:attrNameLst>
                                      </p:cBhvr>
                                      <p:to>
                                        <p:strVal val="visible"/>
                                      </p:to>
                                    </p:set>
                                    <p:anim calcmode="lin" valueType="num">
                                      <p:cBhvr>
                                        <p:cTn id="44" dur="1000" fill="hold"/>
                                        <p:tgtEl>
                                          <p:inkTgt spid="_x0000_s3080"/>
                                        </p:tgtEl>
                                        <p:attrNameLst>
                                          <p:attrName>ppt_w</p:attrName>
                                        </p:attrNameLst>
                                      </p:cBhvr>
                                      <p:tavLst>
                                        <p:tav tm="0">
                                          <p:val>
                                            <p:strVal val="#ppt_w*0.70"/>
                                          </p:val>
                                        </p:tav>
                                        <p:tav tm="100000">
                                          <p:val>
                                            <p:strVal val="#ppt_w"/>
                                          </p:val>
                                        </p:tav>
                                      </p:tavLst>
                                    </p:anim>
                                    <p:anim calcmode="lin" valueType="num">
                                      <p:cBhvr>
                                        <p:cTn id="45" dur="1000" fill="hold"/>
                                        <p:tgtEl>
                                          <p:inkTgt spid="_x0000_s3080"/>
                                        </p:tgtEl>
                                        <p:attrNameLst>
                                          <p:attrName>ppt_h</p:attrName>
                                        </p:attrNameLst>
                                      </p:cBhvr>
                                      <p:tavLst>
                                        <p:tav tm="0">
                                          <p:val>
                                            <p:strVal val="#ppt_h"/>
                                          </p:val>
                                        </p:tav>
                                        <p:tav tm="100000">
                                          <p:val>
                                            <p:strVal val="#ppt_h"/>
                                          </p:val>
                                        </p:tav>
                                      </p:tavLst>
                                    </p:anim>
                                    <p:animEffect transition="in" filter="fade">
                                      <p:cBhvr>
                                        <p:cTn id="46" dur="1000"/>
                                        <p:tgtEl>
                                          <p:inkTgt spid="_x0000_s3080"/>
                                        </p:tgtEl>
                                      </p:cBhvr>
                                    </p:animEffect>
                                  </p:childTnLst>
                                </p:cTn>
                              </p:par>
                              <p:par>
                                <p:cTn id="47" presetID="55" presetClass="entr" presetSubtype="0" fill="hold" nodeType="withEffect">
                                  <p:stCondLst>
                                    <p:cond delay="0"/>
                                  </p:stCondLst>
                                  <p:childTnLst>
                                    <p:set>
                                      <p:cBhvr>
                                        <p:cTn id="48" dur="1" fill="hold">
                                          <p:stCondLst>
                                            <p:cond delay="0"/>
                                          </p:stCondLst>
                                        </p:cTn>
                                        <p:tgtEl>
                                          <p:inkTgt spid="_x0000_s3089"/>
                                        </p:tgtEl>
                                        <p:attrNameLst>
                                          <p:attrName>style.visibility</p:attrName>
                                        </p:attrNameLst>
                                      </p:cBhvr>
                                      <p:to>
                                        <p:strVal val="visible"/>
                                      </p:to>
                                    </p:set>
                                    <p:anim calcmode="lin" valueType="num">
                                      <p:cBhvr>
                                        <p:cTn id="49" dur="1000" fill="hold"/>
                                        <p:tgtEl>
                                          <p:inkTgt spid="_x0000_s3089"/>
                                        </p:tgtEl>
                                        <p:attrNameLst>
                                          <p:attrName>ppt_w</p:attrName>
                                        </p:attrNameLst>
                                      </p:cBhvr>
                                      <p:tavLst>
                                        <p:tav tm="0">
                                          <p:val>
                                            <p:strVal val="#ppt_w*0.70"/>
                                          </p:val>
                                        </p:tav>
                                        <p:tav tm="100000">
                                          <p:val>
                                            <p:strVal val="#ppt_w"/>
                                          </p:val>
                                        </p:tav>
                                      </p:tavLst>
                                    </p:anim>
                                    <p:anim calcmode="lin" valueType="num">
                                      <p:cBhvr>
                                        <p:cTn id="50" dur="1000" fill="hold"/>
                                        <p:tgtEl>
                                          <p:inkTgt spid="_x0000_s3089"/>
                                        </p:tgtEl>
                                        <p:attrNameLst>
                                          <p:attrName>ppt_h</p:attrName>
                                        </p:attrNameLst>
                                      </p:cBhvr>
                                      <p:tavLst>
                                        <p:tav tm="0">
                                          <p:val>
                                            <p:strVal val="#ppt_h"/>
                                          </p:val>
                                        </p:tav>
                                        <p:tav tm="100000">
                                          <p:val>
                                            <p:strVal val="#ppt_h"/>
                                          </p:val>
                                        </p:tav>
                                      </p:tavLst>
                                    </p:anim>
                                    <p:animEffect transition="in" filter="fade">
                                      <p:cBhvr>
                                        <p:cTn id="51" dur="1000"/>
                                        <p:tgtEl>
                                          <p:inkTgt spid="_x0000_s3089"/>
                                        </p:tgtEl>
                                      </p:cBhvr>
                                    </p:animEffect>
                                  </p:childTnLst>
                                </p:cTn>
                              </p:par>
                              <p:par>
                                <p:cTn id="52" presetID="55" presetClass="entr" presetSubtype="0" fill="hold" nodeType="withEffect">
                                  <p:stCondLst>
                                    <p:cond delay="0"/>
                                  </p:stCondLst>
                                  <p:childTnLst>
                                    <p:set>
                                      <p:cBhvr>
                                        <p:cTn id="53" dur="1" fill="hold">
                                          <p:stCondLst>
                                            <p:cond delay="0"/>
                                          </p:stCondLst>
                                        </p:cTn>
                                        <p:tgtEl>
                                          <p:inkTgt spid="_x0000_s3083"/>
                                        </p:tgtEl>
                                        <p:attrNameLst>
                                          <p:attrName>style.visibility</p:attrName>
                                        </p:attrNameLst>
                                      </p:cBhvr>
                                      <p:to>
                                        <p:strVal val="visible"/>
                                      </p:to>
                                    </p:set>
                                    <p:anim calcmode="lin" valueType="num">
                                      <p:cBhvr>
                                        <p:cTn id="54" dur="1000" fill="hold"/>
                                        <p:tgtEl>
                                          <p:inkTgt spid="_x0000_s3083"/>
                                        </p:tgtEl>
                                        <p:attrNameLst>
                                          <p:attrName>ppt_w</p:attrName>
                                        </p:attrNameLst>
                                      </p:cBhvr>
                                      <p:tavLst>
                                        <p:tav tm="0">
                                          <p:val>
                                            <p:strVal val="#ppt_w*0.70"/>
                                          </p:val>
                                        </p:tav>
                                        <p:tav tm="100000">
                                          <p:val>
                                            <p:strVal val="#ppt_w"/>
                                          </p:val>
                                        </p:tav>
                                      </p:tavLst>
                                    </p:anim>
                                    <p:anim calcmode="lin" valueType="num">
                                      <p:cBhvr>
                                        <p:cTn id="55" dur="1000" fill="hold"/>
                                        <p:tgtEl>
                                          <p:inkTgt spid="_x0000_s3083"/>
                                        </p:tgtEl>
                                        <p:attrNameLst>
                                          <p:attrName>ppt_h</p:attrName>
                                        </p:attrNameLst>
                                      </p:cBhvr>
                                      <p:tavLst>
                                        <p:tav tm="0">
                                          <p:val>
                                            <p:strVal val="#ppt_h"/>
                                          </p:val>
                                        </p:tav>
                                        <p:tav tm="100000">
                                          <p:val>
                                            <p:strVal val="#ppt_h"/>
                                          </p:val>
                                        </p:tav>
                                      </p:tavLst>
                                    </p:anim>
                                    <p:animEffect transition="in" filter="fade">
                                      <p:cBhvr>
                                        <p:cTn id="56" dur="1000"/>
                                        <p:tgtEl>
                                          <p:inkTgt spid="_x0000_s3083"/>
                                        </p:tgtEl>
                                      </p:cBhvr>
                                    </p:animEffect>
                                  </p:childTnLst>
                                </p:cTn>
                              </p:par>
                              <p:par>
                                <p:cTn id="57" presetID="55" presetClass="entr" presetSubtype="0" fill="hold" nodeType="withEffect">
                                  <p:stCondLst>
                                    <p:cond delay="0"/>
                                  </p:stCondLst>
                                  <p:childTnLst>
                                    <p:set>
                                      <p:cBhvr>
                                        <p:cTn id="58" dur="1" fill="hold">
                                          <p:stCondLst>
                                            <p:cond delay="0"/>
                                          </p:stCondLst>
                                        </p:cTn>
                                        <p:tgtEl>
                                          <p:inkTgt spid="_x0000_s3082"/>
                                        </p:tgtEl>
                                        <p:attrNameLst>
                                          <p:attrName>style.visibility</p:attrName>
                                        </p:attrNameLst>
                                      </p:cBhvr>
                                      <p:to>
                                        <p:strVal val="visible"/>
                                      </p:to>
                                    </p:set>
                                    <p:anim calcmode="lin" valueType="num">
                                      <p:cBhvr>
                                        <p:cTn id="59" dur="1000" fill="hold"/>
                                        <p:tgtEl>
                                          <p:inkTgt spid="_x0000_s3082"/>
                                        </p:tgtEl>
                                        <p:attrNameLst>
                                          <p:attrName>ppt_w</p:attrName>
                                        </p:attrNameLst>
                                      </p:cBhvr>
                                      <p:tavLst>
                                        <p:tav tm="0">
                                          <p:val>
                                            <p:strVal val="#ppt_w*0.70"/>
                                          </p:val>
                                        </p:tav>
                                        <p:tav tm="100000">
                                          <p:val>
                                            <p:strVal val="#ppt_w"/>
                                          </p:val>
                                        </p:tav>
                                      </p:tavLst>
                                    </p:anim>
                                    <p:anim calcmode="lin" valueType="num">
                                      <p:cBhvr>
                                        <p:cTn id="60" dur="1000" fill="hold"/>
                                        <p:tgtEl>
                                          <p:inkTgt spid="_x0000_s3082"/>
                                        </p:tgtEl>
                                        <p:attrNameLst>
                                          <p:attrName>ppt_h</p:attrName>
                                        </p:attrNameLst>
                                      </p:cBhvr>
                                      <p:tavLst>
                                        <p:tav tm="0">
                                          <p:val>
                                            <p:strVal val="#ppt_h"/>
                                          </p:val>
                                        </p:tav>
                                        <p:tav tm="100000">
                                          <p:val>
                                            <p:strVal val="#ppt_h"/>
                                          </p:val>
                                        </p:tav>
                                      </p:tavLst>
                                    </p:anim>
                                    <p:animEffect transition="in" filter="fade">
                                      <p:cBhvr>
                                        <p:cTn id="61" dur="1000"/>
                                        <p:tgtEl>
                                          <p:inkTgt spid="_x0000_s3082"/>
                                        </p:tgtEl>
                                      </p:cBhvr>
                                    </p:animEffect>
                                  </p:childTnLst>
                                </p:cTn>
                              </p:par>
                            </p:childTnLst>
                          </p:cTn>
                        </p:par>
                      </p:childTnLst>
                    </p:cTn>
                  </p:par>
                  <p:par>
                    <p:cTn id="62" fill="hold">
                      <p:stCondLst>
                        <p:cond delay="indefinite"/>
                      </p:stCondLst>
                      <p:childTnLst>
                        <p:par>
                          <p:cTn id="63" fill="hold">
                            <p:stCondLst>
                              <p:cond delay="0"/>
                            </p:stCondLst>
                            <p:childTnLst>
                              <p:par>
                                <p:cTn id="64" presetID="55" presetClass="entr" presetSubtype="0" fill="hold" nodeType="clickEffect">
                                  <p:stCondLst>
                                    <p:cond delay="0"/>
                                  </p:stCondLst>
                                  <p:childTnLst>
                                    <p:set>
                                      <p:cBhvr>
                                        <p:cTn id="65" dur="1" fill="hold">
                                          <p:stCondLst>
                                            <p:cond delay="0"/>
                                          </p:stCondLst>
                                        </p:cTn>
                                        <p:tgtEl>
                                          <p:inkTgt spid="_x0000_s3084"/>
                                        </p:tgtEl>
                                        <p:attrNameLst>
                                          <p:attrName>style.visibility</p:attrName>
                                        </p:attrNameLst>
                                      </p:cBhvr>
                                      <p:to>
                                        <p:strVal val="visible"/>
                                      </p:to>
                                    </p:set>
                                    <p:anim calcmode="lin" valueType="num">
                                      <p:cBhvr>
                                        <p:cTn id="66" dur="1000" fill="hold"/>
                                        <p:tgtEl>
                                          <p:inkTgt spid="_x0000_s3084"/>
                                        </p:tgtEl>
                                        <p:attrNameLst>
                                          <p:attrName>ppt_w</p:attrName>
                                        </p:attrNameLst>
                                      </p:cBhvr>
                                      <p:tavLst>
                                        <p:tav tm="0">
                                          <p:val>
                                            <p:strVal val="#ppt_w*0.70"/>
                                          </p:val>
                                        </p:tav>
                                        <p:tav tm="100000">
                                          <p:val>
                                            <p:strVal val="#ppt_w"/>
                                          </p:val>
                                        </p:tav>
                                      </p:tavLst>
                                    </p:anim>
                                    <p:anim calcmode="lin" valueType="num">
                                      <p:cBhvr>
                                        <p:cTn id="67" dur="1000" fill="hold"/>
                                        <p:tgtEl>
                                          <p:inkTgt spid="_x0000_s3084"/>
                                        </p:tgtEl>
                                        <p:attrNameLst>
                                          <p:attrName>ppt_h</p:attrName>
                                        </p:attrNameLst>
                                      </p:cBhvr>
                                      <p:tavLst>
                                        <p:tav tm="0">
                                          <p:val>
                                            <p:strVal val="#ppt_h"/>
                                          </p:val>
                                        </p:tav>
                                        <p:tav tm="100000">
                                          <p:val>
                                            <p:strVal val="#ppt_h"/>
                                          </p:val>
                                        </p:tav>
                                      </p:tavLst>
                                    </p:anim>
                                    <p:animEffect transition="in" filter="fade">
                                      <p:cBhvr>
                                        <p:cTn id="68" dur="1000"/>
                                        <p:tgtEl>
                                          <p:inkTgt spid="_x0000_s3084"/>
                                        </p:tgtEl>
                                      </p:cBhvr>
                                    </p:animEffect>
                                  </p:childTnLst>
                                </p:cTn>
                              </p:par>
                              <p:par>
                                <p:cTn id="69" presetID="55" presetClass="entr" presetSubtype="0" fill="hold" nodeType="withEffect">
                                  <p:stCondLst>
                                    <p:cond delay="0"/>
                                  </p:stCondLst>
                                  <p:childTnLst>
                                    <p:set>
                                      <p:cBhvr>
                                        <p:cTn id="70" dur="1" fill="hold">
                                          <p:stCondLst>
                                            <p:cond delay="0"/>
                                          </p:stCondLst>
                                        </p:cTn>
                                        <p:tgtEl>
                                          <p:inkTgt spid="_x0000_s3085"/>
                                        </p:tgtEl>
                                        <p:attrNameLst>
                                          <p:attrName>style.visibility</p:attrName>
                                        </p:attrNameLst>
                                      </p:cBhvr>
                                      <p:to>
                                        <p:strVal val="visible"/>
                                      </p:to>
                                    </p:set>
                                    <p:anim calcmode="lin" valueType="num">
                                      <p:cBhvr>
                                        <p:cTn id="71" dur="1000" fill="hold"/>
                                        <p:tgtEl>
                                          <p:inkTgt spid="_x0000_s3085"/>
                                        </p:tgtEl>
                                        <p:attrNameLst>
                                          <p:attrName>ppt_w</p:attrName>
                                        </p:attrNameLst>
                                      </p:cBhvr>
                                      <p:tavLst>
                                        <p:tav tm="0">
                                          <p:val>
                                            <p:strVal val="#ppt_w*0.70"/>
                                          </p:val>
                                        </p:tav>
                                        <p:tav tm="100000">
                                          <p:val>
                                            <p:strVal val="#ppt_w"/>
                                          </p:val>
                                        </p:tav>
                                      </p:tavLst>
                                    </p:anim>
                                    <p:anim calcmode="lin" valueType="num">
                                      <p:cBhvr>
                                        <p:cTn id="72" dur="1000" fill="hold"/>
                                        <p:tgtEl>
                                          <p:inkTgt spid="_x0000_s3085"/>
                                        </p:tgtEl>
                                        <p:attrNameLst>
                                          <p:attrName>ppt_h</p:attrName>
                                        </p:attrNameLst>
                                      </p:cBhvr>
                                      <p:tavLst>
                                        <p:tav tm="0">
                                          <p:val>
                                            <p:strVal val="#ppt_h"/>
                                          </p:val>
                                        </p:tav>
                                        <p:tav tm="100000">
                                          <p:val>
                                            <p:strVal val="#ppt_h"/>
                                          </p:val>
                                        </p:tav>
                                      </p:tavLst>
                                    </p:anim>
                                    <p:animEffect transition="in" filter="fade">
                                      <p:cBhvr>
                                        <p:cTn id="73" dur="1000"/>
                                        <p:tgtEl>
                                          <p:inkTgt spid="_x0000_s3085"/>
                                        </p:tgtEl>
                                      </p:cBhvr>
                                    </p:animEffect>
                                  </p:childTnLst>
                                </p:cTn>
                              </p:par>
                              <p:par>
                                <p:cTn id="74" presetID="55" presetClass="entr" presetSubtype="0" fill="hold" nodeType="withEffect">
                                  <p:stCondLst>
                                    <p:cond delay="0"/>
                                  </p:stCondLst>
                                  <p:childTnLst>
                                    <p:set>
                                      <p:cBhvr>
                                        <p:cTn id="75" dur="1" fill="hold">
                                          <p:stCondLst>
                                            <p:cond delay="0"/>
                                          </p:stCondLst>
                                        </p:cTn>
                                        <p:tgtEl>
                                          <p:inkTgt spid="_x0000_s3086"/>
                                        </p:tgtEl>
                                        <p:attrNameLst>
                                          <p:attrName>style.visibility</p:attrName>
                                        </p:attrNameLst>
                                      </p:cBhvr>
                                      <p:to>
                                        <p:strVal val="visible"/>
                                      </p:to>
                                    </p:set>
                                    <p:anim calcmode="lin" valueType="num">
                                      <p:cBhvr>
                                        <p:cTn id="76" dur="1000" fill="hold"/>
                                        <p:tgtEl>
                                          <p:inkTgt spid="_x0000_s3086"/>
                                        </p:tgtEl>
                                        <p:attrNameLst>
                                          <p:attrName>ppt_w</p:attrName>
                                        </p:attrNameLst>
                                      </p:cBhvr>
                                      <p:tavLst>
                                        <p:tav tm="0">
                                          <p:val>
                                            <p:strVal val="#ppt_w*0.70"/>
                                          </p:val>
                                        </p:tav>
                                        <p:tav tm="100000">
                                          <p:val>
                                            <p:strVal val="#ppt_w"/>
                                          </p:val>
                                        </p:tav>
                                      </p:tavLst>
                                    </p:anim>
                                    <p:anim calcmode="lin" valueType="num">
                                      <p:cBhvr>
                                        <p:cTn id="77" dur="1000" fill="hold"/>
                                        <p:tgtEl>
                                          <p:inkTgt spid="_x0000_s3086"/>
                                        </p:tgtEl>
                                        <p:attrNameLst>
                                          <p:attrName>ppt_h</p:attrName>
                                        </p:attrNameLst>
                                      </p:cBhvr>
                                      <p:tavLst>
                                        <p:tav tm="0">
                                          <p:val>
                                            <p:strVal val="#ppt_h"/>
                                          </p:val>
                                        </p:tav>
                                        <p:tav tm="100000">
                                          <p:val>
                                            <p:strVal val="#ppt_h"/>
                                          </p:val>
                                        </p:tav>
                                      </p:tavLst>
                                    </p:anim>
                                    <p:animEffect transition="in" filter="fade">
                                      <p:cBhvr>
                                        <p:cTn id="78" dur="1000"/>
                                        <p:tgtEl>
                                          <p:inkTgt spid="_x0000_s3086"/>
                                        </p:tgtEl>
                                      </p:cBhvr>
                                    </p:animEffect>
                                  </p:childTnLst>
                                </p:cTn>
                              </p:par>
                              <p:par>
                                <p:cTn id="79" presetID="55" presetClass="entr" presetSubtype="0" fill="hold" nodeType="withEffect">
                                  <p:stCondLst>
                                    <p:cond delay="0"/>
                                  </p:stCondLst>
                                  <p:childTnLst>
                                    <p:set>
                                      <p:cBhvr>
                                        <p:cTn id="80" dur="1" fill="hold">
                                          <p:stCondLst>
                                            <p:cond delay="0"/>
                                          </p:stCondLst>
                                        </p:cTn>
                                        <p:tgtEl>
                                          <p:inkTgt spid="_x0000_s3087"/>
                                        </p:tgtEl>
                                        <p:attrNameLst>
                                          <p:attrName>style.visibility</p:attrName>
                                        </p:attrNameLst>
                                      </p:cBhvr>
                                      <p:to>
                                        <p:strVal val="visible"/>
                                      </p:to>
                                    </p:set>
                                    <p:anim calcmode="lin" valueType="num">
                                      <p:cBhvr>
                                        <p:cTn id="81" dur="1000" fill="hold"/>
                                        <p:tgtEl>
                                          <p:inkTgt spid="_x0000_s3087"/>
                                        </p:tgtEl>
                                        <p:attrNameLst>
                                          <p:attrName>ppt_w</p:attrName>
                                        </p:attrNameLst>
                                      </p:cBhvr>
                                      <p:tavLst>
                                        <p:tav tm="0">
                                          <p:val>
                                            <p:strVal val="#ppt_w*0.70"/>
                                          </p:val>
                                        </p:tav>
                                        <p:tav tm="100000">
                                          <p:val>
                                            <p:strVal val="#ppt_w"/>
                                          </p:val>
                                        </p:tav>
                                      </p:tavLst>
                                    </p:anim>
                                    <p:anim calcmode="lin" valueType="num">
                                      <p:cBhvr>
                                        <p:cTn id="82" dur="1000" fill="hold"/>
                                        <p:tgtEl>
                                          <p:inkTgt spid="_x0000_s3087"/>
                                        </p:tgtEl>
                                        <p:attrNameLst>
                                          <p:attrName>ppt_h</p:attrName>
                                        </p:attrNameLst>
                                      </p:cBhvr>
                                      <p:tavLst>
                                        <p:tav tm="0">
                                          <p:val>
                                            <p:strVal val="#ppt_h"/>
                                          </p:val>
                                        </p:tav>
                                        <p:tav tm="100000">
                                          <p:val>
                                            <p:strVal val="#ppt_h"/>
                                          </p:val>
                                        </p:tav>
                                      </p:tavLst>
                                    </p:anim>
                                    <p:animEffect transition="in" filter="fade">
                                      <p:cBhvr>
                                        <p:cTn id="83" dur="1000"/>
                                        <p:tgtEl>
                                          <p:inkTgt spid="_x0000_s3087"/>
                                        </p:tgtEl>
                                      </p:cBhvr>
                                    </p:animEffect>
                                  </p:childTnLst>
                                </p:cTn>
                              </p:par>
                              <p:par>
                                <p:cTn id="84" presetID="55" presetClass="entr" presetSubtype="0" fill="hold" nodeType="withEffect">
                                  <p:stCondLst>
                                    <p:cond delay="0"/>
                                  </p:stCondLst>
                                  <p:childTnLst>
                                    <p:set>
                                      <p:cBhvr>
                                        <p:cTn id="85" dur="1" fill="hold">
                                          <p:stCondLst>
                                            <p:cond delay="0"/>
                                          </p:stCondLst>
                                        </p:cTn>
                                        <p:tgtEl>
                                          <p:inkTgt spid="_x0000_s3088"/>
                                        </p:tgtEl>
                                        <p:attrNameLst>
                                          <p:attrName>style.visibility</p:attrName>
                                        </p:attrNameLst>
                                      </p:cBhvr>
                                      <p:to>
                                        <p:strVal val="visible"/>
                                      </p:to>
                                    </p:set>
                                    <p:anim calcmode="lin" valueType="num">
                                      <p:cBhvr>
                                        <p:cTn id="86" dur="1000" fill="hold"/>
                                        <p:tgtEl>
                                          <p:inkTgt spid="_x0000_s3088"/>
                                        </p:tgtEl>
                                        <p:attrNameLst>
                                          <p:attrName>ppt_w</p:attrName>
                                        </p:attrNameLst>
                                      </p:cBhvr>
                                      <p:tavLst>
                                        <p:tav tm="0">
                                          <p:val>
                                            <p:strVal val="#ppt_w*0.70"/>
                                          </p:val>
                                        </p:tav>
                                        <p:tav tm="100000">
                                          <p:val>
                                            <p:strVal val="#ppt_w"/>
                                          </p:val>
                                        </p:tav>
                                      </p:tavLst>
                                    </p:anim>
                                    <p:anim calcmode="lin" valueType="num">
                                      <p:cBhvr>
                                        <p:cTn id="87" dur="1000" fill="hold"/>
                                        <p:tgtEl>
                                          <p:inkTgt spid="_x0000_s3088"/>
                                        </p:tgtEl>
                                        <p:attrNameLst>
                                          <p:attrName>ppt_h</p:attrName>
                                        </p:attrNameLst>
                                      </p:cBhvr>
                                      <p:tavLst>
                                        <p:tav tm="0">
                                          <p:val>
                                            <p:strVal val="#ppt_h"/>
                                          </p:val>
                                        </p:tav>
                                        <p:tav tm="100000">
                                          <p:val>
                                            <p:strVal val="#ppt_h"/>
                                          </p:val>
                                        </p:tav>
                                      </p:tavLst>
                                    </p:anim>
                                    <p:animEffect transition="in" filter="fade">
                                      <p:cBhvr>
                                        <p:cTn id="88" dur="1000"/>
                                        <p:tgtEl>
                                          <p:inkTgt spid="_x0000_s3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7999"/>
          </a:xfrm>
          <a:solidFill>
            <a:schemeClr val="bg1">
              <a:lumMod val="95000"/>
            </a:schemeClr>
          </a:solidFill>
        </p:spPr>
        <p:txBody>
          <a:bodyPr/>
          <a:lstStyle/>
          <a:p>
            <a:pPr>
              <a:buNone/>
            </a:pPr>
            <a:r>
              <a:rPr lang="en-US" u="sng" dirty="0" smtClean="0"/>
              <a:t>Common Question Alert!!!</a:t>
            </a:r>
            <a:endParaRPr lang="en-CA" dirty="0" smtClean="0"/>
          </a:p>
          <a:p>
            <a:pPr>
              <a:buNone/>
            </a:pPr>
            <a:r>
              <a:rPr lang="en-US" dirty="0" smtClean="0"/>
              <a:t>A satellite weighs 9000 N on Earth’s surface.  How much does it weigh if its mass is tripled and its orbital radius is doubled?</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inkTgt spid="_x0000_s4099"/>
                                        </p:tgtEl>
                                        <p:attrNameLst>
                                          <p:attrName>style.visibility</p:attrName>
                                        </p:attrNameLst>
                                      </p:cBhvr>
                                      <p:to>
                                        <p:strVal val="visible"/>
                                      </p:to>
                                    </p:set>
                                    <p:anim calcmode="lin" valueType="num">
                                      <p:cBhvr additive="base">
                                        <p:cTn id="7" dur="500" fill="hold"/>
                                        <p:tgtEl>
                                          <p:inkTgt spid="_x0000_s4099"/>
                                        </p:tgtEl>
                                        <p:attrNameLst>
                                          <p:attrName>ppt_x</p:attrName>
                                        </p:attrNameLst>
                                      </p:cBhvr>
                                      <p:tavLst>
                                        <p:tav tm="0">
                                          <p:val>
                                            <p:strVal val="#ppt_x"/>
                                          </p:val>
                                        </p:tav>
                                        <p:tav tm="100000">
                                          <p:val>
                                            <p:strVal val="#ppt_x"/>
                                          </p:val>
                                        </p:tav>
                                      </p:tavLst>
                                    </p:anim>
                                    <p:anim calcmode="lin" valueType="num">
                                      <p:cBhvr additive="base">
                                        <p:cTn id="8" dur="500" fill="hold"/>
                                        <p:tgtEl>
                                          <p:inkTgt spid="_x0000_s409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inkTgt spid="_x0000_s4100"/>
                                        </p:tgtEl>
                                        <p:attrNameLst>
                                          <p:attrName>style.visibility</p:attrName>
                                        </p:attrNameLst>
                                      </p:cBhvr>
                                      <p:to>
                                        <p:strVal val="visible"/>
                                      </p:to>
                                    </p:set>
                                    <p:anim calcmode="lin" valueType="num">
                                      <p:cBhvr additive="base">
                                        <p:cTn id="11" dur="500" fill="hold"/>
                                        <p:tgtEl>
                                          <p:inkTgt spid="_x0000_s4100"/>
                                        </p:tgtEl>
                                        <p:attrNameLst>
                                          <p:attrName>ppt_x</p:attrName>
                                        </p:attrNameLst>
                                      </p:cBhvr>
                                      <p:tavLst>
                                        <p:tav tm="0">
                                          <p:val>
                                            <p:strVal val="#ppt_x"/>
                                          </p:val>
                                        </p:tav>
                                        <p:tav tm="100000">
                                          <p:val>
                                            <p:strVal val="#ppt_x"/>
                                          </p:val>
                                        </p:tav>
                                      </p:tavLst>
                                    </p:anim>
                                    <p:anim calcmode="lin" valueType="num">
                                      <p:cBhvr additive="base">
                                        <p:cTn id="12" dur="500" fill="hold"/>
                                        <p:tgtEl>
                                          <p:inkTgt spid="_x0000_s410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inkTgt spid="_x0000_s4107"/>
                                        </p:tgtEl>
                                        <p:attrNameLst>
                                          <p:attrName>style.visibility</p:attrName>
                                        </p:attrNameLst>
                                      </p:cBhvr>
                                      <p:to>
                                        <p:strVal val="visible"/>
                                      </p:to>
                                    </p:set>
                                    <p:anim calcmode="lin" valueType="num">
                                      <p:cBhvr additive="base">
                                        <p:cTn id="15" dur="500" fill="hold"/>
                                        <p:tgtEl>
                                          <p:inkTgt spid="_x0000_s4107"/>
                                        </p:tgtEl>
                                        <p:attrNameLst>
                                          <p:attrName>ppt_x</p:attrName>
                                        </p:attrNameLst>
                                      </p:cBhvr>
                                      <p:tavLst>
                                        <p:tav tm="0">
                                          <p:val>
                                            <p:strVal val="#ppt_x"/>
                                          </p:val>
                                        </p:tav>
                                        <p:tav tm="100000">
                                          <p:val>
                                            <p:strVal val="#ppt_x"/>
                                          </p:val>
                                        </p:tav>
                                      </p:tavLst>
                                    </p:anim>
                                    <p:anim calcmode="lin" valueType="num">
                                      <p:cBhvr additive="base">
                                        <p:cTn id="16" dur="500" fill="hold"/>
                                        <p:tgtEl>
                                          <p:inkTgt spid="_x0000_s410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inkTgt spid="_x0000_s4106"/>
                                        </p:tgtEl>
                                        <p:attrNameLst>
                                          <p:attrName>style.visibility</p:attrName>
                                        </p:attrNameLst>
                                      </p:cBhvr>
                                      <p:to>
                                        <p:strVal val="visible"/>
                                      </p:to>
                                    </p:set>
                                    <p:anim calcmode="lin" valueType="num">
                                      <p:cBhvr additive="base">
                                        <p:cTn id="19" dur="500" fill="hold"/>
                                        <p:tgtEl>
                                          <p:inkTgt spid="_x0000_s4106"/>
                                        </p:tgtEl>
                                        <p:attrNameLst>
                                          <p:attrName>ppt_x</p:attrName>
                                        </p:attrNameLst>
                                      </p:cBhvr>
                                      <p:tavLst>
                                        <p:tav tm="0">
                                          <p:val>
                                            <p:strVal val="#ppt_x"/>
                                          </p:val>
                                        </p:tav>
                                        <p:tav tm="100000">
                                          <p:val>
                                            <p:strVal val="#ppt_x"/>
                                          </p:val>
                                        </p:tav>
                                      </p:tavLst>
                                    </p:anim>
                                    <p:anim calcmode="lin" valueType="num">
                                      <p:cBhvr additive="base">
                                        <p:cTn id="20" dur="500" fill="hold"/>
                                        <p:tgtEl>
                                          <p:inkTgt spid="_x0000_s410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inkTgt spid="_x0000_s4105"/>
                                        </p:tgtEl>
                                        <p:attrNameLst>
                                          <p:attrName>style.visibility</p:attrName>
                                        </p:attrNameLst>
                                      </p:cBhvr>
                                      <p:to>
                                        <p:strVal val="visible"/>
                                      </p:to>
                                    </p:set>
                                    <p:anim calcmode="lin" valueType="num">
                                      <p:cBhvr additive="base">
                                        <p:cTn id="23" dur="500" fill="hold"/>
                                        <p:tgtEl>
                                          <p:inkTgt spid="_x0000_s4105"/>
                                        </p:tgtEl>
                                        <p:attrNameLst>
                                          <p:attrName>ppt_x</p:attrName>
                                        </p:attrNameLst>
                                      </p:cBhvr>
                                      <p:tavLst>
                                        <p:tav tm="0">
                                          <p:val>
                                            <p:strVal val="#ppt_x"/>
                                          </p:val>
                                        </p:tav>
                                        <p:tav tm="100000">
                                          <p:val>
                                            <p:strVal val="#ppt_x"/>
                                          </p:val>
                                        </p:tav>
                                      </p:tavLst>
                                    </p:anim>
                                    <p:anim calcmode="lin" valueType="num">
                                      <p:cBhvr additive="base">
                                        <p:cTn id="24" dur="500" fill="hold"/>
                                        <p:tgtEl>
                                          <p:inkTgt spid="_x0000_s4105"/>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inkTgt spid="_x0000_s4104"/>
                                        </p:tgtEl>
                                        <p:attrNameLst>
                                          <p:attrName>style.visibility</p:attrName>
                                        </p:attrNameLst>
                                      </p:cBhvr>
                                      <p:to>
                                        <p:strVal val="visible"/>
                                      </p:to>
                                    </p:set>
                                    <p:anim calcmode="lin" valueType="num">
                                      <p:cBhvr additive="base">
                                        <p:cTn id="27" dur="500" fill="hold"/>
                                        <p:tgtEl>
                                          <p:inkTgt spid="_x0000_s4104"/>
                                        </p:tgtEl>
                                        <p:attrNameLst>
                                          <p:attrName>ppt_x</p:attrName>
                                        </p:attrNameLst>
                                      </p:cBhvr>
                                      <p:tavLst>
                                        <p:tav tm="0">
                                          <p:val>
                                            <p:strVal val="#ppt_x"/>
                                          </p:val>
                                        </p:tav>
                                        <p:tav tm="100000">
                                          <p:val>
                                            <p:strVal val="#ppt_x"/>
                                          </p:val>
                                        </p:tav>
                                      </p:tavLst>
                                    </p:anim>
                                    <p:anim calcmode="lin" valueType="num">
                                      <p:cBhvr additive="base">
                                        <p:cTn id="28" dur="500" fill="hold"/>
                                        <p:tgtEl>
                                          <p:inkTgt spid="_x0000_s4104"/>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inkTgt spid="_x0000_s4103"/>
                                        </p:tgtEl>
                                        <p:attrNameLst>
                                          <p:attrName>style.visibility</p:attrName>
                                        </p:attrNameLst>
                                      </p:cBhvr>
                                      <p:to>
                                        <p:strVal val="visible"/>
                                      </p:to>
                                    </p:set>
                                    <p:anim calcmode="lin" valueType="num">
                                      <p:cBhvr additive="base">
                                        <p:cTn id="31" dur="500" fill="hold"/>
                                        <p:tgtEl>
                                          <p:inkTgt spid="_x0000_s4103"/>
                                        </p:tgtEl>
                                        <p:attrNameLst>
                                          <p:attrName>ppt_x</p:attrName>
                                        </p:attrNameLst>
                                      </p:cBhvr>
                                      <p:tavLst>
                                        <p:tav tm="0">
                                          <p:val>
                                            <p:strVal val="#ppt_x"/>
                                          </p:val>
                                        </p:tav>
                                        <p:tav tm="100000">
                                          <p:val>
                                            <p:strVal val="#ppt_x"/>
                                          </p:val>
                                        </p:tav>
                                      </p:tavLst>
                                    </p:anim>
                                    <p:anim calcmode="lin" valueType="num">
                                      <p:cBhvr additive="base">
                                        <p:cTn id="32" dur="500" fill="hold"/>
                                        <p:tgtEl>
                                          <p:inkTgt spid="_x0000_s4103"/>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inkTgt spid="_x0000_s4102"/>
                                        </p:tgtEl>
                                        <p:attrNameLst>
                                          <p:attrName>style.visibility</p:attrName>
                                        </p:attrNameLst>
                                      </p:cBhvr>
                                      <p:to>
                                        <p:strVal val="visible"/>
                                      </p:to>
                                    </p:set>
                                    <p:anim calcmode="lin" valueType="num">
                                      <p:cBhvr additive="base">
                                        <p:cTn id="35" dur="500" fill="hold"/>
                                        <p:tgtEl>
                                          <p:inkTgt spid="_x0000_s4102"/>
                                        </p:tgtEl>
                                        <p:attrNameLst>
                                          <p:attrName>ppt_x</p:attrName>
                                        </p:attrNameLst>
                                      </p:cBhvr>
                                      <p:tavLst>
                                        <p:tav tm="0">
                                          <p:val>
                                            <p:strVal val="#ppt_x"/>
                                          </p:val>
                                        </p:tav>
                                        <p:tav tm="100000">
                                          <p:val>
                                            <p:strVal val="#ppt_x"/>
                                          </p:val>
                                        </p:tav>
                                      </p:tavLst>
                                    </p:anim>
                                    <p:anim calcmode="lin" valueType="num">
                                      <p:cBhvr additive="base">
                                        <p:cTn id="36" dur="500" fill="hold"/>
                                        <p:tgtEl>
                                          <p:inkTgt spid="_x0000_s41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672"/>
            <a:ext cx="9144000" cy="931504"/>
          </a:xfrm>
        </p:spPr>
        <p:txBody>
          <a:bodyPr>
            <a:noAutofit/>
          </a:bodyPr>
          <a:lstStyle/>
          <a:p>
            <a:pPr algn="ctr"/>
            <a:r>
              <a:rPr lang="en-US" sz="5400" dirty="0" smtClean="0">
                <a:latin typeface="Calibri" pitchFamily="34" charset="0"/>
              </a:rPr>
              <a:t>Mass vs. Weight</a:t>
            </a:r>
            <a:r>
              <a:rPr lang="en-CA" sz="5400" dirty="0" smtClean="0">
                <a:latin typeface="Calibri" pitchFamily="34" charset="0"/>
              </a:rPr>
              <a:t/>
            </a:r>
            <a:br>
              <a:rPr lang="en-CA" sz="5400" dirty="0" smtClean="0">
                <a:latin typeface="Calibri" pitchFamily="34" charset="0"/>
              </a:rPr>
            </a:br>
            <a:endParaRPr lang="en-CA" sz="5400" dirty="0">
              <a:latin typeface="Calibri" pitchFamily="34" charset="0"/>
            </a:endParaRPr>
          </a:p>
        </p:txBody>
      </p:sp>
      <p:sp>
        <p:nvSpPr>
          <p:cNvPr id="3" name="Content Placeholder 2"/>
          <p:cNvSpPr>
            <a:spLocks noGrp="1"/>
          </p:cNvSpPr>
          <p:nvPr>
            <p:ph idx="1"/>
          </p:nvPr>
        </p:nvSpPr>
        <p:spPr>
          <a:xfrm>
            <a:off x="0" y="1556792"/>
            <a:ext cx="4355976" cy="5040559"/>
          </a:xfrm>
        </p:spPr>
        <p:txBody>
          <a:bodyPr/>
          <a:lstStyle/>
          <a:p>
            <a:pPr algn="ctr">
              <a:buNone/>
            </a:pPr>
            <a:r>
              <a:rPr lang="en-CA" b="1" u="sng" dirty="0" smtClean="0"/>
              <a:t>Mass</a:t>
            </a:r>
            <a:endParaRPr lang="en-CA" b="1" u="sng" dirty="0"/>
          </a:p>
          <a:p>
            <a:r>
              <a:rPr lang="en-CA" dirty="0" smtClean="0"/>
              <a:t>Amount of matter in an object</a:t>
            </a:r>
          </a:p>
          <a:p>
            <a:r>
              <a:rPr lang="en-CA" dirty="0" smtClean="0"/>
              <a:t>Constant (relatively) throughout the universe</a:t>
            </a:r>
          </a:p>
        </p:txBody>
      </p:sp>
      <p:sp>
        <p:nvSpPr>
          <p:cNvPr id="4" name="Content Placeholder 2"/>
          <p:cNvSpPr txBox="1">
            <a:spLocks/>
          </p:cNvSpPr>
          <p:nvPr/>
        </p:nvSpPr>
        <p:spPr>
          <a:xfrm>
            <a:off x="4644008" y="1556792"/>
            <a:ext cx="4499992" cy="5040559"/>
          </a:xfrm>
          <a:prstGeom prst="rect">
            <a:avLst/>
          </a:prstGeom>
        </p:spPr>
        <p:txBody>
          <a:bodyPr vert="horz" lIns="54864" tIns="91440" rtlCol="0">
            <a:normAutofit/>
          </a:bodyPr>
          <a:lstStyle/>
          <a:p>
            <a:pPr marL="438912" marR="0" lvl="0" indent="-320040" algn="ctr"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CA" sz="3200" b="1" i="0" u="sng" strike="noStrike" kern="1200" cap="none" spc="0" normalizeH="0" baseline="0" noProof="0" dirty="0" smtClean="0">
                <a:ln>
                  <a:noFill/>
                </a:ln>
                <a:solidFill>
                  <a:schemeClr val="tx1"/>
                </a:solidFill>
                <a:effectLst/>
                <a:uLnTx/>
                <a:uFillTx/>
                <a:latin typeface="+mn-lt"/>
                <a:ea typeface="+mn-ea"/>
                <a:cs typeface="+mn-cs"/>
              </a:rPr>
              <a:t>Weight</a:t>
            </a:r>
            <a:endParaRPr lang="en-CA" sz="3200" b="1" u="sng" dirty="0"/>
          </a:p>
          <a:p>
            <a:pPr marL="438912" marR="0" lvl="0" indent="-320040" defTabSz="914400" rtl="0" eaLnBrk="1" fontAlgn="auto" latinLnBrk="0" hangingPunct="1">
              <a:lnSpc>
                <a:spcPct val="100000"/>
              </a:lnSpc>
              <a:spcBef>
                <a:spcPts val="0"/>
              </a:spcBef>
              <a:spcAft>
                <a:spcPts val="0"/>
              </a:spcAft>
              <a:buClr>
                <a:schemeClr val="accent1"/>
              </a:buClr>
              <a:buSzPct val="80000"/>
              <a:buFont typeface="Wingdings" pitchFamily="2" charset="2"/>
              <a:buChar char="§"/>
              <a:tabLst/>
              <a:defRPr/>
            </a:pPr>
            <a:r>
              <a:rPr lang="en-CA" sz="3200" noProof="0" dirty="0" smtClean="0"/>
              <a:t>Gravitational attraction (weight)</a:t>
            </a:r>
          </a:p>
          <a:p>
            <a:pPr marL="438912" marR="0" lvl="0" indent="-320040" defTabSz="914400" rtl="0" eaLnBrk="1" fontAlgn="auto" latinLnBrk="0" hangingPunct="1">
              <a:lnSpc>
                <a:spcPct val="100000"/>
              </a:lnSpc>
              <a:spcBef>
                <a:spcPts val="0"/>
              </a:spcBef>
              <a:spcAft>
                <a:spcPts val="0"/>
              </a:spcAft>
              <a:buClr>
                <a:schemeClr val="accent1"/>
              </a:buClr>
              <a:buSzPct val="80000"/>
              <a:buFont typeface="Wingdings" pitchFamily="2" charset="2"/>
              <a:buChar char="§"/>
              <a:tabLst/>
              <a:defRPr/>
            </a:pPr>
            <a:r>
              <a:rPr kumimoji="0" lang="en-CA" sz="3200" i="0" strike="noStrike" kern="1200" cap="none" spc="0" normalizeH="0" baseline="0" dirty="0" smtClean="0">
                <a:ln>
                  <a:noFill/>
                </a:ln>
                <a:solidFill>
                  <a:schemeClr val="tx1"/>
                </a:solidFill>
                <a:effectLst/>
                <a:uLnTx/>
                <a:uFillTx/>
                <a:latin typeface="+mn-lt"/>
                <a:ea typeface="+mn-ea"/>
                <a:cs typeface="+mn-cs"/>
              </a:rPr>
              <a:t>Changes depending on</a:t>
            </a:r>
            <a:r>
              <a:rPr kumimoji="0" lang="en-CA" sz="3200" i="0" strike="noStrike" kern="1200" cap="none" spc="0" normalizeH="0" dirty="0" smtClean="0">
                <a:ln>
                  <a:noFill/>
                </a:ln>
                <a:solidFill>
                  <a:schemeClr val="tx1"/>
                </a:solidFill>
                <a:effectLst/>
                <a:uLnTx/>
                <a:uFillTx/>
                <a:latin typeface="+mn-lt"/>
                <a:ea typeface="+mn-ea"/>
                <a:cs typeface="+mn-cs"/>
              </a:rPr>
              <a:t> where you are in a gravitational field</a:t>
            </a:r>
            <a:endParaRPr kumimoji="0" lang="en-CA" sz="3200" i="0"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 calcmode="lin" valueType="num">
                                      <p:cBhvr>
                                        <p:cTn id="28"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71464"/>
          </a:xfrm>
        </p:spPr>
        <p:txBody>
          <a:bodyPr>
            <a:noAutofit/>
          </a:bodyPr>
          <a:lstStyle/>
          <a:p>
            <a:pPr algn="ctr"/>
            <a:r>
              <a:rPr lang="en-US" sz="6600" u="sng" dirty="0" smtClean="0">
                <a:latin typeface="Calibri" pitchFamily="34" charset="0"/>
              </a:rPr>
              <a:t>Satellites in Orbit</a:t>
            </a:r>
            <a:r>
              <a:rPr lang="en-CA" sz="6600" dirty="0" smtClean="0">
                <a:latin typeface="Calibri" pitchFamily="34" charset="0"/>
              </a:rPr>
              <a:t/>
            </a:r>
            <a:br>
              <a:rPr lang="en-CA" sz="6600" dirty="0" smtClean="0">
                <a:latin typeface="Calibri" pitchFamily="34" charset="0"/>
              </a:rPr>
            </a:br>
            <a:endParaRPr lang="en-CA" sz="6600" dirty="0">
              <a:latin typeface="Calibri" pitchFamily="34" charset="0"/>
            </a:endParaRPr>
          </a:p>
        </p:txBody>
      </p:sp>
      <p:sp>
        <p:nvSpPr>
          <p:cNvPr id="3" name="Content Placeholder 2"/>
          <p:cNvSpPr>
            <a:spLocks noGrp="1"/>
          </p:cNvSpPr>
          <p:nvPr>
            <p:ph idx="1"/>
          </p:nvPr>
        </p:nvSpPr>
        <p:spPr>
          <a:xfrm>
            <a:off x="0" y="1484784"/>
            <a:ext cx="9144000" cy="5373215"/>
          </a:xfrm>
        </p:spPr>
        <p:txBody>
          <a:bodyPr>
            <a:normAutofit/>
          </a:bodyPr>
          <a:lstStyle/>
          <a:p>
            <a:pPr marL="0" indent="0">
              <a:buNone/>
            </a:pPr>
            <a:r>
              <a:rPr lang="en-US" sz="2800" dirty="0" smtClean="0"/>
              <a:t>A satellite of the Earth, such as the moon, is constantly falling.  But it does not fall towards the Earth, rather it falls </a:t>
            </a:r>
            <a:r>
              <a:rPr lang="en-US" sz="2800" i="1" dirty="0" smtClean="0"/>
              <a:t>around</a:t>
            </a:r>
            <a:r>
              <a:rPr lang="en-US" sz="2800" dirty="0" smtClean="0"/>
              <a:t> the Earth. Just as if you were in an elevator that was falling towards the Earth you would feel weightless if you were on an artificial satellite falling around the Earth.</a:t>
            </a:r>
            <a:endParaRPr lang="en-CA" sz="2800" dirty="0" smtClean="0"/>
          </a:p>
          <a:p>
            <a:pPr marL="0" indent="0">
              <a:buNone/>
            </a:pPr>
            <a:endParaRPr lang="en-CA" sz="2800" dirty="0" smtClean="0"/>
          </a:p>
          <a:p>
            <a:pPr marL="0" indent="0">
              <a:buNone/>
            </a:pPr>
            <a:r>
              <a:rPr lang="en-US" sz="2800" dirty="0" smtClean="0"/>
              <a:t>Consider the Moon: </a:t>
            </a:r>
            <a:endParaRPr lang="en-CA" sz="2800" dirty="0" smtClean="0"/>
          </a:p>
          <a:p>
            <a:pPr>
              <a:buNone/>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inkTgt spid="_x0000_s6148"/>
                                        </p:tgtEl>
                                        <p:attrNameLst>
                                          <p:attrName>style.visibility</p:attrName>
                                        </p:attrNameLst>
                                      </p:cBhvr>
                                      <p:to>
                                        <p:strVal val="visible"/>
                                      </p:to>
                                    </p:set>
                                    <p:anim calcmode="lin" valueType="num">
                                      <p:cBhvr additive="base">
                                        <p:cTn id="7" dur="500" fill="hold"/>
                                        <p:tgtEl>
                                          <p:inkTgt spid="_x0000_s6148"/>
                                        </p:tgtEl>
                                        <p:attrNameLst>
                                          <p:attrName>ppt_x</p:attrName>
                                        </p:attrNameLst>
                                      </p:cBhvr>
                                      <p:tavLst>
                                        <p:tav tm="0">
                                          <p:val>
                                            <p:strVal val="#ppt_x"/>
                                          </p:val>
                                        </p:tav>
                                        <p:tav tm="100000">
                                          <p:val>
                                            <p:strVal val="#ppt_x"/>
                                          </p:val>
                                        </p:tav>
                                      </p:tavLst>
                                    </p:anim>
                                    <p:anim calcmode="lin" valueType="num">
                                      <p:cBhvr additive="base">
                                        <p:cTn id="8" dur="500" fill="hold"/>
                                        <p:tgtEl>
                                          <p:inkTgt spid="_x0000_s614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inkTgt spid="_x0000_s6159"/>
                                        </p:tgtEl>
                                        <p:attrNameLst>
                                          <p:attrName>style.visibility</p:attrName>
                                        </p:attrNameLst>
                                      </p:cBhvr>
                                      <p:to>
                                        <p:strVal val="visible"/>
                                      </p:to>
                                    </p:set>
                                    <p:anim calcmode="lin" valueType="num">
                                      <p:cBhvr additive="base">
                                        <p:cTn id="12" dur="500" fill="hold"/>
                                        <p:tgtEl>
                                          <p:inkTgt spid="_x0000_s6159"/>
                                        </p:tgtEl>
                                        <p:attrNameLst>
                                          <p:attrName>ppt_x</p:attrName>
                                        </p:attrNameLst>
                                      </p:cBhvr>
                                      <p:tavLst>
                                        <p:tav tm="0">
                                          <p:val>
                                            <p:strVal val="#ppt_x"/>
                                          </p:val>
                                        </p:tav>
                                        <p:tav tm="100000">
                                          <p:val>
                                            <p:strVal val="#ppt_x"/>
                                          </p:val>
                                        </p:tav>
                                      </p:tavLst>
                                    </p:anim>
                                    <p:anim calcmode="lin" valueType="num">
                                      <p:cBhvr additive="base">
                                        <p:cTn id="13" dur="500" fill="hold"/>
                                        <p:tgtEl>
                                          <p:inkTgt spid="_x0000_s6159"/>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inkTgt spid="_x0000_s6158"/>
                                        </p:tgtEl>
                                        <p:attrNameLst>
                                          <p:attrName>style.visibility</p:attrName>
                                        </p:attrNameLst>
                                      </p:cBhvr>
                                      <p:to>
                                        <p:strVal val="visible"/>
                                      </p:to>
                                    </p:set>
                                    <p:anim calcmode="lin" valueType="num">
                                      <p:cBhvr additive="base">
                                        <p:cTn id="16" dur="500" fill="hold"/>
                                        <p:tgtEl>
                                          <p:inkTgt spid="_x0000_s6158"/>
                                        </p:tgtEl>
                                        <p:attrNameLst>
                                          <p:attrName>ppt_x</p:attrName>
                                        </p:attrNameLst>
                                      </p:cBhvr>
                                      <p:tavLst>
                                        <p:tav tm="0">
                                          <p:val>
                                            <p:strVal val="#ppt_x"/>
                                          </p:val>
                                        </p:tav>
                                        <p:tav tm="100000">
                                          <p:val>
                                            <p:strVal val="#ppt_x"/>
                                          </p:val>
                                        </p:tav>
                                      </p:tavLst>
                                    </p:anim>
                                    <p:anim calcmode="lin" valueType="num">
                                      <p:cBhvr additive="base">
                                        <p:cTn id="17" dur="500" fill="hold"/>
                                        <p:tgtEl>
                                          <p:inkTgt spid="_x0000_s615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inkTgt spid="_x0000_s6157"/>
                                        </p:tgtEl>
                                        <p:attrNameLst>
                                          <p:attrName>style.visibility</p:attrName>
                                        </p:attrNameLst>
                                      </p:cBhvr>
                                      <p:to>
                                        <p:strVal val="visible"/>
                                      </p:to>
                                    </p:set>
                                    <p:anim calcmode="lin" valueType="num">
                                      <p:cBhvr additive="base">
                                        <p:cTn id="20" dur="500" fill="hold"/>
                                        <p:tgtEl>
                                          <p:inkTgt spid="_x0000_s6157"/>
                                        </p:tgtEl>
                                        <p:attrNameLst>
                                          <p:attrName>ppt_x</p:attrName>
                                        </p:attrNameLst>
                                      </p:cBhvr>
                                      <p:tavLst>
                                        <p:tav tm="0">
                                          <p:val>
                                            <p:strVal val="#ppt_x"/>
                                          </p:val>
                                        </p:tav>
                                        <p:tav tm="100000">
                                          <p:val>
                                            <p:strVal val="#ppt_x"/>
                                          </p:val>
                                        </p:tav>
                                      </p:tavLst>
                                    </p:anim>
                                    <p:anim calcmode="lin" valueType="num">
                                      <p:cBhvr additive="base">
                                        <p:cTn id="21" dur="500" fill="hold"/>
                                        <p:tgtEl>
                                          <p:inkTgt spid="_x0000_s6157"/>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inkTgt spid="_x0000_s6156"/>
                                        </p:tgtEl>
                                        <p:attrNameLst>
                                          <p:attrName>style.visibility</p:attrName>
                                        </p:attrNameLst>
                                      </p:cBhvr>
                                      <p:to>
                                        <p:strVal val="visible"/>
                                      </p:to>
                                    </p:set>
                                    <p:anim calcmode="lin" valueType="num">
                                      <p:cBhvr additive="base">
                                        <p:cTn id="24" dur="500" fill="hold"/>
                                        <p:tgtEl>
                                          <p:inkTgt spid="_x0000_s6156"/>
                                        </p:tgtEl>
                                        <p:attrNameLst>
                                          <p:attrName>ppt_x</p:attrName>
                                        </p:attrNameLst>
                                      </p:cBhvr>
                                      <p:tavLst>
                                        <p:tav tm="0">
                                          <p:val>
                                            <p:strVal val="#ppt_x"/>
                                          </p:val>
                                        </p:tav>
                                        <p:tav tm="100000">
                                          <p:val>
                                            <p:strVal val="#ppt_x"/>
                                          </p:val>
                                        </p:tav>
                                      </p:tavLst>
                                    </p:anim>
                                    <p:anim calcmode="lin" valueType="num">
                                      <p:cBhvr additive="base">
                                        <p:cTn id="25" dur="500" fill="hold"/>
                                        <p:tgtEl>
                                          <p:inkTgt spid="_x0000_s6156"/>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inkTgt spid="_x0000_s6155"/>
                                        </p:tgtEl>
                                        <p:attrNameLst>
                                          <p:attrName>style.visibility</p:attrName>
                                        </p:attrNameLst>
                                      </p:cBhvr>
                                      <p:to>
                                        <p:strVal val="visible"/>
                                      </p:to>
                                    </p:set>
                                    <p:anim calcmode="lin" valueType="num">
                                      <p:cBhvr additive="base">
                                        <p:cTn id="28" dur="500" fill="hold"/>
                                        <p:tgtEl>
                                          <p:inkTgt spid="_x0000_s6155"/>
                                        </p:tgtEl>
                                        <p:attrNameLst>
                                          <p:attrName>ppt_x</p:attrName>
                                        </p:attrNameLst>
                                      </p:cBhvr>
                                      <p:tavLst>
                                        <p:tav tm="0">
                                          <p:val>
                                            <p:strVal val="#ppt_x"/>
                                          </p:val>
                                        </p:tav>
                                        <p:tav tm="100000">
                                          <p:val>
                                            <p:strVal val="#ppt_x"/>
                                          </p:val>
                                        </p:tav>
                                      </p:tavLst>
                                    </p:anim>
                                    <p:anim calcmode="lin" valueType="num">
                                      <p:cBhvr additive="base">
                                        <p:cTn id="29" dur="500" fill="hold"/>
                                        <p:tgtEl>
                                          <p:inkTgt spid="_x0000_s6155"/>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inkTgt spid="_x0000_s6154"/>
                                        </p:tgtEl>
                                        <p:attrNameLst>
                                          <p:attrName>style.visibility</p:attrName>
                                        </p:attrNameLst>
                                      </p:cBhvr>
                                      <p:to>
                                        <p:strVal val="visible"/>
                                      </p:to>
                                    </p:set>
                                    <p:anim calcmode="lin" valueType="num">
                                      <p:cBhvr additive="base">
                                        <p:cTn id="32" dur="500" fill="hold"/>
                                        <p:tgtEl>
                                          <p:inkTgt spid="_x0000_s6154"/>
                                        </p:tgtEl>
                                        <p:attrNameLst>
                                          <p:attrName>ppt_x</p:attrName>
                                        </p:attrNameLst>
                                      </p:cBhvr>
                                      <p:tavLst>
                                        <p:tav tm="0">
                                          <p:val>
                                            <p:strVal val="#ppt_x"/>
                                          </p:val>
                                        </p:tav>
                                        <p:tav tm="100000">
                                          <p:val>
                                            <p:strVal val="#ppt_x"/>
                                          </p:val>
                                        </p:tav>
                                      </p:tavLst>
                                    </p:anim>
                                    <p:anim calcmode="lin" valueType="num">
                                      <p:cBhvr additive="base">
                                        <p:cTn id="33" dur="500" fill="hold"/>
                                        <p:tgtEl>
                                          <p:inkTgt spid="_x0000_s6154"/>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inkTgt spid="_x0000_s6153"/>
                                        </p:tgtEl>
                                        <p:attrNameLst>
                                          <p:attrName>style.visibility</p:attrName>
                                        </p:attrNameLst>
                                      </p:cBhvr>
                                      <p:to>
                                        <p:strVal val="visible"/>
                                      </p:to>
                                    </p:set>
                                    <p:anim calcmode="lin" valueType="num">
                                      <p:cBhvr additive="base">
                                        <p:cTn id="36" dur="500" fill="hold"/>
                                        <p:tgtEl>
                                          <p:inkTgt spid="_x0000_s6153"/>
                                        </p:tgtEl>
                                        <p:attrNameLst>
                                          <p:attrName>ppt_x</p:attrName>
                                        </p:attrNameLst>
                                      </p:cBhvr>
                                      <p:tavLst>
                                        <p:tav tm="0">
                                          <p:val>
                                            <p:strVal val="#ppt_x"/>
                                          </p:val>
                                        </p:tav>
                                        <p:tav tm="100000">
                                          <p:val>
                                            <p:strVal val="#ppt_x"/>
                                          </p:val>
                                        </p:tav>
                                      </p:tavLst>
                                    </p:anim>
                                    <p:anim calcmode="lin" valueType="num">
                                      <p:cBhvr additive="base">
                                        <p:cTn id="37" dur="500" fill="hold"/>
                                        <p:tgtEl>
                                          <p:inkTgt spid="_x0000_s6153"/>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inkTgt spid="_x0000_s6152"/>
                                        </p:tgtEl>
                                        <p:attrNameLst>
                                          <p:attrName>style.visibility</p:attrName>
                                        </p:attrNameLst>
                                      </p:cBhvr>
                                      <p:to>
                                        <p:strVal val="visible"/>
                                      </p:to>
                                    </p:set>
                                    <p:anim calcmode="lin" valueType="num">
                                      <p:cBhvr additive="base">
                                        <p:cTn id="40" dur="500" fill="hold"/>
                                        <p:tgtEl>
                                          <p:inkTgt spid="_x0000_s6152"/>
                                        </p:tgtEl>
                                        <p:attrNameLst>
                                          <p:attrName>ppt_x</p:attrName>
                                        </p:attrNameLst>
                                      </p:cBhvr>
                                      <p:tavLst>
                                        <p:tav tm="0">
                                          <p:val>
                                            <p:strVal val="#ppt_x"/>
                                          </p:val>
                                        </p:tav>
                                        <p:tav tm="100000">
                                          <p:val>
                                            <p:strVal val="#ppt_x"/>
                                          </p:val>
                                        </p:tav>
                                      </p:tavLst>
                                    </p:anim>
                                    <p:anim calcmode="lin" valueType="num">
                                      <p:cBhvr additive="base">
                                        <p:cTn id="41" dur="500" fill="hold"/>
                                        <p:tgtEl>
                                          <p:inkTgt spid="_x0000_s6152"/>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inkTgt spid="_x0000_s6151"/>
                                        </p:tgtEl>
                                        <p:attrNameLst>
                                          <p:attrName>style.visibility</p:attrName>
                                        </p:attrNameLst>
                                      </p:cBhvr>
                                      <p:to>
                                        <p:strVal val="visible"/>
                                      </p:to>
                                    </p:set>
                                    <p:anim calcmode="lin" valueType="num">
                                      <p:cBhvr additive="base">
                                        <p:cTn id="44" dur="500" fill="hold"/>
                                        <p:tgtEl>
                                          <p:inkTgt spid="_x0000_s6151"/>
                                        </p:tgtEl>
                                        <p:attrNameLst>
                                          <p:attrName>ppt_x</p:attrName>
                                        </p:attrNameLst>
                                      </p:cBhvr>
                                      <p:tavLst>
                                        <p:tav tm="0">
                                          <p:val>
                                            <p:strVal val="#ppt_x"/>
                                          </p:val>
                                        </p:tav>
                                        <p:tav tm="100000">
                                          <p:val>
                                            <p:strVal val="#ppt_x"/>
                                          </p:val>
                                        </p:tav>
                                      </p:tavLst>
                                    </p:anim>
                                    <p:anim calcmode="lin" valueType="num">
                                      <p:cBhvr additive="base">
                                        <p:cTn id="45" dur="500" fill="hold"/>
                                        <p:tgtEl>
                                          <p:inkTgt spid="_x0000_s6151"/>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inkTgt spid="_x0000_s6149"/>
                                        </p:tgtEl>
                                        <p:attrNameLst>
                                          <p:attrName>style.visibility</p:attrName>
                                        </p:attrNameLst>
                                      </p:cBhvr>
                                      <p:to>
                                        <p:strVal val="visible"/>
                                      </p:to>
                                    </p:set>
                                    <p:anim calcmode="lin" valueType="num">
                                      <p:cBhvr additive="base">
                                        <p:cTn id="48" dur="500" fill="hold"/>
                                        <p:tgtEl>
                                          <p:inkTgt spid="_x0000_s6149"/>
                                        </p:tgtEl>
                                        <p:attrNameLst>
                                          <p:attrName>ppt_x</p:attrName>
                                        </p:attrNameLst>
                                      </p:cBhvr>
                                      <p:tavLst>
                                        <p:tav tm="0">
                                          <p:val>
                                            <p:strVal val="#ppt_x"/>
                                          </p:val>
                                        </p:tav>
                                        <p:tav tm="100000">
                                          <p:val>
                                            <p:strVal val="#ppt_x"/>
                                          </p:val>
                                        </p:tav>
                                      </p:tavLst>
                                    </p:anim>
                                    <p:anim calcmode="lin" valueType="num">
                                      <p:cBhvr additive="base">
                                        <p:cTn id="49" dur="500" fill="hold"/>
                                        <p:tgtEl>
                                          <p:inkTgt spid="_x0000_s6149"/>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inkTgt spid="_x0000_s6161"/>
                                        </p:tgtEl>
                                        <p:attrNameLst>
                                          <p:attrName>style.visibility</p:attrName>
                                        </p:attrNameLst>
                                      </p:cBhvr>
                                      <p:to>
                                        <p:strVal val="visible"/>
                                      </p:to>
                                    </p:set>
                                    <p:anim calcmode="lin" valueType="num">
                                      <p:cBhvr additive="base">
                                        <p:cTn id="52" dur="500" fill="hold"/>
                                        <p:tgtEl>
                                          <p:inkTgt spid="_x0000_s6161"/>
                                        </p:tgtEl>
                                        <p:attrNameLst>
                                          <p:attrName>ppt_x</p:attrName>
                                        </p:attrNameLst>
                                      </p:cBhvr>
                                      <p:tavLst>
                                        <p:tav tm="0">
                                          <p:val>
                                            <p:strVal val="#ppt_x"/>
                                          </p:val>
                                        </p:tav>
                                        <p:tav tm="100000">
                                          <p:val>
                                            <p:strVal val="#ppt_x"/>
                                          </p:val>
                                        </p:tav>
                                      </p:tavLst>
                                    </p:anim>
                                    <p:anim calcmode="lin" valueType="num">
                                      <p:cBhvr additive="base">
                                        <p:cTn id="53" dur="500" fill="hold"/>
                                        <p:tgtEl>
                                          <p:inkTgt spid="_x0000_s6161"/>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inkTgt spid="_x0000_s6160"/>
                                        </p:tgtEl>
                                        <p:attrNameLst>
                                          <p:attrName>style.visibility</p:attrName>
                                        </p:attrNameLst>
                                      </p:cBhvr>
                                      <p:to>
                                        <p:strVal val="visible"/>
                                      </p:to>
                                    </p:set>
                                    <p:anim calcmode="lin" valueType="num">
                                      <p:cBhvr additive="base">
                                        <p:cTn id="56" dur="500" fill="hold"/>
                                        <p:tgtEl>
                                          <p:inkTgt spid="_x0000_s6160"/>
                                        </p:tgtEl>
                                        <p:attrNameLst>
                                          <p:attrName>ppt_x</p:attrName>
                                        </p:attrNameLst>
                                      </p:cBhvr>
                                      <p:tavLst>
                                        <p:tav tm="0">
                                          <p:val>
                                            <p:strVal val="#ppt_x"/>
                                          </p:val>
                                        </p:tav>
                                        <p:tav tm="100000">
                                          <p:val>
                                            <p:strVal val="#ppt_x"/>
                                          </p:val>
                                        </p:tav>
                                      </p:tavLst>
                                    </p:anim>
                                    <p:anim calcmode="lin" valueType="num">
                                      <p:cBhvr additive="base">
                                        <p:cTn id="57" dur="500" fill="hold"/>
                                        <p:tgtEl>
                                          <p:inkTgt spid="_x0000_s6160"/>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inkTgt spid="_x0000_s6147"/>
                                        </p:tgtEl>
                                        <p:attrNameLst>
                                          <p:attrName>style.visibility</p:attrName>
                                        </p:attrNameLst>
                                      </p:cBhvr>
                                      <p:to>
                                        <p:strVal val="visible"/>
                                      </p:to>
                                    </p:set>
                                    <p:anim calcmode="lin" valueType="num">
                                      <p:cBhvr additive="base">
                                        <p:cTn id="62" dur="500" fill="hold"/>
                                        <p:tgtEl>
                                          <p:inkTgt spid="_x0000_s6147"/>
                                        </p:tgtEl>
                                        <p:attrNameLst>
                                          <p:attrName>ppt_x</p:attrName>
                                        </p:attrNameLst>
                                      </p:cBhvr>
                                      <p:tavLst>
                                        <p:tav tm="0">
                                          <p:val>
                                            <p:strVal val="#ppt_x"/>
                                          </p:val>
                                        </p:tav>
                                        <p:tav tm="100000">
                                          <p:val>
                                            <p:strVal val="#ppt_x"/>
                                          </p:val>
                                        </p:tav>
                                      </p:tavLst>
                                    </p:anim>
                                    <p:anim calcmode="lin" valueType="num">
                                      <p:cBhvr additive="base">
                                        <p:cTn id="63" dur="500" fill="hold"/>
                                        <p:tgtEl>
                                          <p:inkTgt spid="_x0000_s61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7999"/>
          </a:xfrm>
          <a:solidFill>
            <a:schemeClr val="bg1">
              <a:lumMod val="95000"/>
            </a:schemeClr>
          </a:solidFill>
        </p:spPr>
        <p:txBody>
          <a:bodyPr/>
          <a:lstStyle/>
          <a:p>
            <a:pPr marL="88900" indent="30163">
              <a:buNone/>
            </a:pPr>
            <a:r>
              <a:rPr lang="en-US" u="sng" dirty="0" smtClean="0">
                <a:latin typeface="Calibri" pitchFamily="34" charset="0"/>
              </a:rPr>
              <a:t>Example</a:t>
            </a:r>
            <a:r>
              <a:rPr lang="en-US" dirty="0" smtClean="0">
                <a:latin typeface="Calibri" pitchFamily="34" charset="0"/>
              </a:rPr>
              <a:t>: </a:t>
            </a:r>
            <a:br>
              <a:rPr lang="en-US" dirty="0" smtClean="0">
                <a:latin typeface="Calibri" pitchFamily="34" charset="0"/>
              </a:rPr>
            </a:br>
            <a:r>
              <a:rPr lang="en-US" dirty="0" smtClean="0">
                <a:latin typeface="Calibri" pitchFamily="34" charset="0"/>
              </a:rPr>
              <a:t>A 4500 kg Earth satellite has an orbital radius of 8.50x10</a:t>
            </a:r>
            <a:r>
              <a:rPr lang="en-US" baseline="30000" dirty="0" smtClean="0">
                <a:latin typeface="Calibri" pitchFamily="34" charset="0"/>
              </a:rPr>
              <a:t>7</a:t>
            </a:r>
            <a:r>
              <a:rPr lang="en-US" dirty="0" smtClean="0">
                <a:latin typeface="Calibri" pitchFamily="34" charset="0"/>
              </a:rPr>
              <a:t> m. At what speed does it travel? </a:t>
            </a:r>
            <a:endParaRPr lang="en-CA"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inkTgt spid="_x0000_s7171"/>
                                        </p:tgtEl>
                                        <p:attrNameLst>
                                          <p:attrName>style.visibility</p:attrName>
                                        </p:attrNameLst>
                                      </p:cBhvr>
                                      <p:to>
                                        <p:strVal val="visible"/>
                                      </p:to>
                                    </p:set>
                                    <p:anim calcmode="lin" valueType="num">
                                      <p:cBhvr>
                                        <p:cTn id="7" dur="1000" fill="hold"/>
                                        <p:tgtEl>
                                          <p:inkTgt spid="_x0000_s7171"/>
                                        </p:tgtEl>
                                        <p:attrNameLst>
                                          <p:attrName>ppt_w</p:attrName>
                                        </p:attrNameLst>
                                      </p:cBhvr>
                                      <p:tavLst>
                                        <p:tav tm="0">
                                          <p:val>
                                            <p:strVal val="#ppt_w*0.70"/>
                                          </p:val>
                                        </p:tav>
                                        <p:tav tm="100000">
                                          <p:val>
                                            <p:strVal val="#ppt_w"/>
                                          </p:val>
                                        </p:tav>
                                      </p:tavLst>
                                    </p:anim>
                                    <p:anim calcmode="lin" valueType="num">
                                      <p:cBhvr>
                                        <p:cTn id="8" dur="1000" fill="hold"/>
                                        <p:tgtEl>
                                          <p:inkTgt spid="_x0000_s7171"/>
                                        </p:tgtEl>
                                        <p:attrNameLst>
                                          <p:attrName>ppt_h</p:attrName>
                                        </p:attrNameLst>
                                      </p:cBhvr>
                                      <p:tavLst>
                                        <p:tav tm="0">
                                          <p:val>
                                            <p:strVal val="#ppt_h"/>
                                          </p:val>
                                        </p:tav>
                                        <p:tav tm="100000">
                                          <p:val>
                                            <p:strVal val="#ppt_h"/>
                                          </p:val>
                                        </p:tav>
                                      </p:tavLst>
                                    </p:anim>
                                    <p:animEffect transition="in" filter="fade">
                                      <p:cBhvr>
                                        <p:cTn id="9" dur="1000"/>
                                        <p:tgtEl>
                                          <p:inkTgt spid="_x0000_s7171"/>
                                        </p:tgtEl>
                                      </p:cBhvr>
                                    </p:animEffect>
                                  </p:childTnLst>
                                </p:cTn>
                              </p:par>
                              <p:par>
                                <p:cTn id="10" presetID="55" presetClass="entr" presetSubtype="0" fill="hold" nodeType="withEffect">
                                  <p:stCondLst>
                                    <p:cond delay="0"/>
                                  </p:stCondLst>
                                  <p:childTnLst>
                                    <p:set>
                                      <p:cBhvr>
                                        <p:cTn id="11" dur="1" fill="hold">
                                          <p:stCondLst>
                                            <p:cond delay="0"/>
                                          </p:stCondLst>
                                        </p:cTn>
                                        <p:tgtEl>
                                          <p:inkTgt spid="_x0000_s7170"/>
                                        </p:tgtEl>
                                        <p:attrNameLst>
                                          <p:attrName>style.visibility</p:attrName>
                                        </p:attrNameLst>
                                      </p:cBhvr>
                                      <p:to>
                                        <p:strVal val="visible"/>
                                      </p:to>
                                    </p:set>
                                    <p:anim calcmode="lin" valueType="num">
                                      <p:cBhvr>
                                        <p:cTn id="12" dur="1000" fill="hold"/>
                                        <p:tgtEl>
                                          <p:inkTgt spid="_x0000_s7170"/>
                                        </p:tgtEl>
                                        <p:attrNameLst>
                                          <p:attrName>ppt_w</p:attrName>
                                        </p:attrNameLst>
                                      </p:cBhvr>
                                      <p:tavLst>
                                        <p:tav tm="0">
                                          <p:val>
                                            <p:strVal val="#ppt_w*0.70"/>
                                          </p:val>
                                        </p:tav>
                                        <p:tav tm="100000">
                                          <p:val>
                                            <p:strVal val="#ppt_w"/>
                                          </p:val>
                                        </p:tav>
                                      </p:tavLst>
                                    </p:anim>
                                    <p:anim calcmode="lin" valueType="num">
                                      <p:cBhvr>
                                        <p:cTn id="13" dur="1000" fill="hold"/>
                                        <p:tgtEl>
                                          <p:inkTgt spid="_x0000_s7170"/>
                                        </p:tgtEl>
                                        <p:attrNameLst>
                                          <p:attrName>ppt_h</p:attrName>
                                        </p:attrNameLst>
                                      </p:cBhvr>
                                      <p:tavLst>
                                        <p:tav tm="0">
                                          <p:val>
                                            <p:strVal val="#ppt_h"/>
                                          </p:val>
                                        </p:tav>
                                        <p:tav tm="100000">
                                          <p:val>
                                            <p:strVal val="#ppt_h"/>
                                          </p:val>
                                        </p:tav>
                                      </p:tavLst>
                                    </p:anim>
                                    <p:animEffect transition="in" filter="fade">
                                      <p:cBhvr>
                                        <p:cTn id="14" dur="1000"/>
                                        <p:tgtEl>
                                          <p:inkTgt spid="_x0000_s7170"/>
                                        </p:tgtEl>
                                      </p:cBhvr>
                                    </p:animEffect>
                                  </p:childTnLst>
                                </p:cTn>
                              </p:par>
                              <p:par>
                                <p:cTn id="15" presetID="55" presetClass="entr" presetSubtype="0" fill="hold" nodeType="withEffect">
                                  <p:stCondLst>
                                    <p:cond delay="0"/>
                                  </p:stCondLst>
                                  <p:childTnLst>
                                    <p:set>
                                      <p:cBhvr>
                                        <p:cTn id="16" dur="1" fill="hold">
                                          <p:stCondLst>
                                            <p:cond delay="0"/>
                                          </p:stCondLst>
                                        </p:cTn>
                                        <p:tgtEl>
                                          <p:inkTgt spid="_x0000_s7202"/>
                                        </p:tgtEl>
                                        <p:attrNameLst>
                                          <p:attrName>style.visibility</p:attrName>
                                        </p:attrNameLst>
                                      </p:cBhvr>
                                      <p:to>
                                        <p:strVal val="visible"/>
                                      </p:to>
                                    </p:set>
                                    <p:anim calcmode="lin" valueType="num">
                                      <p:cBhvr>
                                        <p:cTn id="17" dur="1000" fill="hold"/>
                                        <p:tgtEl>
                                          <p:inkTgt spid="_x0000_s7202"/>
                                        </p:tgtEl>
                                        <p:attrNameLst>
                                          <p:attrName>ppt_w</p:attrName>
                                        </p:attrNameLst>
                                      </p:cBhvr>
                                      <p:tavLst>
                                        <p:tav tm="0">
                                          <p:val>
                                            <p:strVal val="#ppt_w*0.70"/>
                                          </p:val>
                                        </p:tav>
                                        <p:tav tm="100000">
                                          <p:val>
                                            <p:strVal val="#ppt_w"/>
                                          </p:val>
                                        </p:tav>
                                      </p:tavLst>
                                    </p:anim>
                                    <p:anim calcmode="lin" valueType="num">
                                      <p:cBhvr>
                                        <p:cTn id="18" dur="1000" fill="hold"/>
                                        <p:tgtEl>
                                          <p:inkTgt spid="_x0000_s7202"/>
                                        </p:tgtEl>
                                        <p:attrNameLst>
                                          <p:attrName>ppt_h</p:attrName>
                                        </p:attrNameLst>
                                      </p:cBhvr>
                                      <p:tavLst>
                                        <p:tav tm="0">
                                          <p:val>
                                            <p:strVal val="#ppt_h"/>
                                          </p:val>
                                        </p:tav>
                                        <p:tav tm="100000">
                                          <p:val>
                                            <p:strVal val="#ppt_h"/>
                                          </p:val>
                                        </p:tav>
                                      </p:tavLst>
                                    </p:anim>
                                    <p:animEffect transition="in" filter="fade">
                                      <p:cBhvr>
                                        <p:cTn id="19" dur="1000"/>
                                        <p:tgtEl>
                                          <p:inkTgt spid="_x0000_s7202"/>
                                        </p:tgtEl>
                                      </p:cBhvr>
                                    </p:animEffect>
                                  </p:childTnLst>
                                </p:cTn>
                              </p:par>
                              <p:par>
                                <p:cTn id="20" presetID="55" presetClass="entr" presetSubtype="0" fill="hold" nodeType="withEffect">
                                  <p:stCondLst>
                                    <p:cond delay="0"/>
                                  </p:stCondLst>
                                  <p:childTnLst>
                                    <p:set>
                                      <p:cBhvr>
                                        <p:cTn id="21" dur="1" fill="hold">
                                          <p:stCondLst>
                                            <p:cond delay="0"/>
                                          </p:stCondLst>
                                        </p:cTn>
                                        <p:tgtEl>
                                          <p:inkTgt spid="_x0000_s7178"/>
                                        </p:tgtEl>
                                        <p:attrNameLst>
                                          <p:attrName>style.visibility</p:attrName>
                                        </p:attrNameLst>
                                      </p:cBhvr>
                                      <p:to>
                                        <p:strVal val="visible"/>
                                      </p:to>
                                    </p:set>
                                    <p:anim calcmode="lin" valueType="num">
                                      <p:cBhvr>
                                        <p:cTn id="22" dur="1000" fill="hold"/>
                                        <p:tgtEl>
                                          <p:inkTgt spid="_x0000_s7178"/>
                                        </p:tgtEl>
                                        <p:attrNameLst>
                                          <p:attrName>ppt_w</p:attrName>
                                        </p:attrNameLst>
                                      </p:cBhvr>
                                      <p:tavLst>
                                        <p:tav tm="0">
                                          <p:val>
                                            <p:strVal val="#ppt_w*0.70"/>
                                          </p:val>
                                        </p:tav>
                                        <p:tav tm="100000">
                                          <p:val>
                                            <p:strVal val="#ppt_w"/>
                                          </p:val>
                                        </p:tav>
                                      </p:tavLst>
                                    </p:anim>
                                    <p:anim calcmode="lin" valueType="num">
                                      <p:cBhvr>
                                        <p:cTn id="23" dur="1000" fill="hold"/>
                                        <p:tgtEl>
                                          <p:inkTgt spid="_x0000_s7178"/>
                                        </p:tgtEl>
                                        <p:attrNameLst>
                                          <p:attrName>ppt_h</p:attrName>
                                        </p:attrNameLst>
                                      </p:cBhvr>
                                      <p:tavLst>
                                        <p:tav tm="0">
                                          <p:val>
                                            <p:strVal val="#ppt_h"/>
                                          </p:val>
                                        </p:tav>
                                        <p:tav tm="100000">
                                          <p:val>
                                            <p:strVal val="#ppt_h"/>
                                          </p:val>
                                        </p:tav>
                                      </p:tavLst>
                                    </p:anim>
                                    <p:animEffect transition="in" filter="fade">
                                      <p:cBhvr>
                                        <p:cTn id="24" dur="1000"/>
                                        <p:tgtEl>
                                          <p:inkTgt spid="_x0000_s7178"/>
                                        </p:tgtEl>
                                      </p:cBhvr>
                                    </p:animEffect>
                                  </p:childTnLst>
                                </p:cTn>
                              </p:par>
                              <p:par>
                                <p:cTn id="25" presetID="55" presetClass="entr" presetSubtype="0" fill="hold" nodeType="withEffect">
                                  <p:stCondLst>
                                    <p:cond delay="0"/>
                                  </p:stCondLst>
                                  <p:childTnLst>
                                    <p:set>
                                      <p:cBhvr>
                                        <p:cTn id="26" dur="1" fill="hold">
                                          <p:stCondLst>
                                            <p:cond delay="0"/>
                                          </p:stCondLst>
                                        </p:cTn>
                                        <p:tgtEl>
                                          <p:inkTgt spid="_x0000_s7179"/>
                                        </p:tgtEl>
                                        <p:attrNameLst>
                                          <p:attrName>style.visibility</p:attrName>
                                        </p:attrNameLst>
                                      </p:cBhvr>
                                      <p:to>
                                        <p:strVal val="visible"/>
                                      </p:to>
                                    </p:set>
                                    <p:anim calcmode="lin" valueType="num">
                                      <p:cBhvr>
                                        <p:cTn id="27" dur="1000" fill="hold"/>
                                        <p:tgtEl>
                                          <p:inkTgt spid="_x0000_s7179"/>
                                        </p:tgtEl>
                                        <p:attrNameLst>
                                          <p:attrName>ppt_w</p:attrName>
                                        </p:attrNameLst>
                                      </p:cBhvr>
                                      <p:tavLst>
                                        <p:tav tm="0">
                                          <p:val>
                                            <p:strVal val="#ppt_w*0.70"/>
                                          </p:val>
                                        </p:tav>
                                        <p:tav tm="100000">
                                          <p:val>
                                            <p:strVal val="#ppt_w"/>
                                          </p:val>
                                        </p:tav>
                                      </p:tavLst>
                                    </p:anim>
                                    <p:anim calcmode="lin" valueType="num">
                                      <p:cBhvr>
                                        <p:cTn id="28" dur="1000" fill="hold"/>
                                        <p:tgtEl>
                                          <p:inkTgt spid="_x0000_s7179"/>
                                        </p:tgtEl>
                                        <p:attrNameLst>
                                          <p:attrName>ppt_h</p:attrName>
                                        </p:attrNameLst>
                                      </p:cBhvr>
                                      <p:tavLst>
                                        <p:tav tm="0">
                                          <p:val>
                                            <p:strVal val="#ppt_h"/>
                                          </p:val>
                                        </p:tav>
                                        <p:tav tm="100000">
                                          <p:val>
                                            <p:strVal val="#ppt_h"/>
                                          </p:val>
                                        </p:tav>
                                      </p:tavLst>
                                    </p:anim>
                                    <p:animEffect transition="in" filter="fade">
                                      <p:cBhvr>
                                        <p:cTn id="29" dur="1000"/>
                                        <p:tgtEl>
                                          <p:inkTgt spid="_x0000_s7179"/>
                                        </p:tgtEl>
                                      </p:cBhvr>
                                    </p:animEffect>
                                  </p:childTnLst>
                                </p:cTn>
                              </p:par>
                              <p:par>
                                <p:cTn id="30" presetID="55" presetClass="entr" presetSubtype="0" fill="hold" nodeType="withEffect">
                                  <p:stCondLst>
                                    <p:cond delay="0"/>
                                  </p:stCondLst>
                                  <p:childTnLst>
                                    <p:set>
                                      <p:cBhvr>
                                        <p:cTn id="31" dur="1" fill="hold">
                                          <p:stCondLst>
                                            <p:cond delay="0"/>
                                          </p:stCondLst>
                                        </p:cTn>
                                        <p:tgtEl>
                                          <p:inkTgt spid="_x0000_s7180"/>
                                        </p:tgtEl>
                                        <p:attrNameLst>
                                          <p:attrName>style.visibility</p:attrName>
                                        </p:attrNameLst>
                                      </p:cBhvr>
                                      <p:to>
                                        <p:strVal val="visible"/>
                                      </p:to>
                                    </p:set>
                                    <p:anim calcmode="lin" valueType="num">
                                      <p:cBhvr>
                                        <p:cTn id="32" dur="1000" fill="hold"/>
                                        <p:tgtEl>
                                          <p:inkTgt spid="_x0000_s7180"/>
                                        </p:tgtEl>
                                        <p:attrNameLst>
                                          <p:attrName>ppt_w</p:attrName>
                                        </p:attrNameLst>
                                      </p:cBhvr>
                                      <p:tavLst>
                                        <p:tav tm="0">
                                          <p:val>
                                            <p:strVal val="#ppt_w*0.70"/>
                                          </p:val>
                                        </p:tav>
                                        <p:tav tm="100000">
                                          <p:val>
                                            <p:strVal val="#ppt_w"/>
                                          </p:val>
                                        </p:tav>
                                      </p:tavLst>
                                    </p:anim>
                                    <p:anim calcmode="lin" valueType="num">
                                      <p:cBhvr>
                                        <p:cTn id="33" dur="1000" fill="hold"/>
                                        <p:tgtEl>
                                          <p:inkTgt spid="_x0000_s7180"/>
                                        </p:tgtEl>
                                        <p:attrNameLst>
                                          <p:attrName>ppt_h</p:attrName>
                                        </p:attrNameLst>
                                      </p:cBhvr>
                                      <p:tavLst>
                                        <p:tav tm="0">
                                          <p:val>
                                            <p:strVal val="#ppt_h"/>
                                          </p:val>
                                        </p:tav>
                                        <p:tav tm="100000">
                                          <p:val>
                                            <p:strVal val="#ppt_h"/>
                                          </p:val>
                                        </p:tav>
                                      </p:tavLst>
                                    </p:anim>
                                    <p:animEffect transition="in" filter="fade">
                                      <p:cBhvr>
                                        <p:cTn id="34" dur="1000"/>
                                        <p:tgtEl>
                                          <p:inkTgt spid="_x0000_s7180"/>
                                        </p:tgtEl>
                                      </p:cBhvr>
                                    </p:animEffect>
                                  </p:childTnLst>
                                </p:cTn>
                              </p:par>
                              <p:par>
                                <p:cTn id="35" presetID="55" presetClass="entr" presetSubtype="0" fill="hold" nodeType="withEffect">
                                  <p:stCondLst>
                                    <p:cond delay="0"/>
                                  </p:stCondLst>
                                  <p:childTnLst>
                                    <p:set>
                                      <p:cBhvr>
                                        <p:cTn id="36" dur="1" fill="hold">
                                          <p:stCondLst>
                                            <p:cond delay="0"/>
                                          </p:stCondLst>
                                        </p:cTn>
                                        <p:tgtEl>
                                          <p:inkTgt spid="_x0000_s7181"/>
                                        </p:tgtEl>
                                        <p:attrNameLst>
                                          <p:attrName>style.visibility</p:attrName>
                                        </p:attrNameLst>
                                      </p:cBhvr>
                                      <p:to>
                                        <p:strVal val="visible"/>
                                      </p:to>
                                    </p:set>
                                    <p:anim calcmode="lin" valueType="num">
                                      <p:cBhvr>
                                        <p:cTn id="37" dur="1000" fill="hold"/>
                                        <p:tgtEl>
                                          <p:inkTgt spid="_x0000_s7181"/>
                                        </p:tgtEl>
                                        <p:attrNameLst>
                                          <p:attrName>ppt_w</p:attrName>
                                        </p:attrNameLst>
                                      </p:cBhvr>
                                      <p:tavLst>
                                        <p:tav tm="0">
                                          <p:val>
                                            <p:strVal val="#ppt_w*0.70"/>
                                          </p:val>
                                        </p:tav>
                                        <p:tav tm="100000">
                                          <p:val>
                                            <p:strVal val="#ppt_w"/>
                                          </p:val>
                                        </p:tav>
                                      </p:tavLst>
                                    </p:anim>
                                    <p:anim calcmode="lin" valueType="num">
                                      <p:cBhvr>
                                        <p:cTn id="38" dur="1000" fill="hold"/>
                                        <p:tgtEl>
                                          <p:inkTgt spid="_x0000_s7181"/>
                                        </p:tgtEl>
                                        <p:attrNameLst>
                                          <p:attrName>ppt_h</p:attrName>
                                        </p:attrNameLst>
                                      </p:cBhvr>
                                      <p:tavLst>
                                        <p:tav tm="0">
                                          <p:val>
                                            <p:strVal val="#ppt_h"/>
                                          </p:val>
                                        </p:tav>
                                        <p:tav tm="100000">
                                          <p:val>
                                            <p:strVal val="#ppt_h"/>
                                          </p:val>
                                        </p:tav>
                                      </p:tavLst>
                                    </p:anim>
                                    <p:animEffect transition="in" filter="fade">
                                      <p:cBhvr>
                                        <p:cTn id="39" dur="1000"/>
                                        <p:tgtEl>
                                          <p:inkTgt spid="_x0000_s7181"/>
                                        </p:tgtEl>
                                      </p:cBhvr>
                                    </p:animEffect>
                                  </p:childTnLst>
                                </p:cTn>
                              </p:par>
                              <p:par>
                                <p:cTn id="40" presetID="55" presetClass="entr" presetSubtype="0" fill="hold" nodeType="withEffect">
                                  <p:stCondLst>
                                    <p:cond delay="0"/>
                                  </p:stCondLst>
                                  <p:childTnLst>
                                    <p:set>
                                      <p:cBhvr>
                                        <p:cTn id="41" dur="1" fill="hold">
                                          <p:stCondLst>
                                            <p:cond delay="0"/>
                                          </p:stCondLst>
                                        </p:cTn>
                                        <p:tgtEl>
                                          <p:inkTgt spid="_x0000_s7182"/>
                                        </p:tgtEl>
                                        <p:attrNameLst>
                                          <p:attrName>style.visibility</p:attrName>
                                        </p:attrNameLst>
                                      </p:cBhvr>
                                      <p:to>
                                        <p:strVal val="visible"/>
                                      </p:to>
                                    </p:set>
                                    <p:anim calcmode="lin" valueType="num">
                                      <p:cBhvr>
                                        <p:cTn id="42" dur="1000" fill="hold"/>
                                        <p:tgtEl>
                                          <p:inkTgt spid="_x0000_s7182"/>
                                        </p:tgtEl>
                                        <p:attrNameLst>
                                          <p:attrName>ppt_w</p:attrName>
                                        </p:attrNameLst>
                                      </p:cBhvr>
                                      <p:tavLst>
                                        <p:tav tm="0">
                                          <p:val>
                                            <p:strVal val="#ppt_w*0.70"/>
                                          </p:val>
                                        </p:tav>
                                        <p:tav tm="100000">
                                          <p:val>
                                            <p:strVal val="#ppt_w"/>
                                          </p:val>
                                        </p:tav>
                                      </p:tavLst>
                                    </p:anim>
                                    <p:anim calcmode="lin" valueType="num">
                                      <p:cBhvr>
                                        <p:cTn id="43" dur="1000" fill="hold"/>
                                        <p:tgtEl>
                                          <p:inkTgt spid="_x0000_s7182"/>
                                        </p:tgtEl>
                                        <p:attrNameLst>
                                          <p:attrName>ppt_h</p:attrName>
                                        </p:attrNameLst>
                                      </p:cBhvr>
                                      <p:tavLst>
                                        <p:tav tm="0">
                                          <p:val>
                                            <p:strVal val="#ppt_h"/>
                                          </p:val>
                                        </p:tav>
                                        <p:tav tm="100000">
                                          <p:val>
                                            <p:strVal val="#ppt_h"/>
                                          </p:val>
                                        </p:tav>
                                      </p:tavLst>
                                    </p:anim>
                                    <p:animEffect transition="in" filter="fade">
                                      <p:cBhvr>
                                        <p:cTn id="44" dur="1000"/>
                                        <p:tgtEl>
                                          <p:inkTgt spid="_x0000_s7182"/>
                                        </p:tgtEl>
                                      </p:cBhvr>
                                    </p:animEffect>
                                  </p:childTnLst>
                                </p:cTn>
                              </p:par>
                              <p:par>
                                <p:cTn id="45" presetID="55" presetClass="entr" presetSubtype="0" fill="hold" nodeType="withEffect">
                                  <p:stCondLst>
                                    <p:cond delay="0"/>
                                  </p:stCondLst>
                                  <p:childTnLst>
                                    <p:set>
                                      <p:cBhvr>
                                        <p:cTn id="46" dur="1" fill="hold">
                                          <p:stCondLst>
                                            <p:cond delay="0"/>
                                          </p:stCondLst>
                                        </p:cTn>
                                        <p:tgtEl>
                                          <p:inkTgt spid="_x0000_s7183"/>
                                        </p:tgtEl>
                                        <p:attrNameLst>
                                          <p:attrName>style.visibility</p:attrName>
                                        </p:attrNameLst>
                                      </p:cBhvr>
                                      <p:to>
                                        <p:strVal val="visible"/>
                                      </p:to>
                                    </p:set>
                                    <p:anim calcmode="lin" valueType="num">
                                      <p:cBhvr>
                                        <p:cTn id="47" dur="1000" fill="hold"/>
                                        <p:tgtEl>
                                          <p:inkTgt spid="_x0000_s7183"/>
                                        </p:tgtEl>
                                        <p:attrNameLst>
                                          <p:attrName>ppt_w</p:attrName>
                                        </p:attrNameLst>
                                      </p:cBhvr>
                                      <p:tavLst>
                                        <p:tav tm="0">
                                          <p:val>
                                            <p:strVal val="#ppt_w*0.70"/>
                                          </p:val>
                                        </p:tav>
                                        <p:tav tm="100000">
                                          <p:val>
                                            <p:strVal val="#ppt_w"/>
                                          </p:val>
                                        </p:tav>
                                      </p:tavLst>
                                    </p:anim>
                                    <p:anim calcmode="lin" valueType="num">
                                      <p:cBhvr>
                                        <p:cTn id="48" dur="1000" fill="hold"/>
                                        <p:tgtEl>
                                          <p:inkTgt spid="_x0000_s7183"/>
                                        </p:tgtEl>
                                        <p:attrNameLst>
                                          <p:attrName>ppt_h</p:attrName>
                                        </p:attrNameLst>
                                      </p:cBhvr>
                                      <p:tavLst>
                                        <p:tav tm="0">
                                          <p:val>
                                            <p:strVal val="#ppt_h"/>
                                          </p:val>
                                        </p:tav>
                                        <p:tav tm="100000">
                                          <p:val>
                                            <p:strVal val="#ppt_h"/>
                                          </p:val>
                                        </p:tav>
                                      </p:tavLst>
                                    </p:anim>
                                    <p:animEffect transition="in" filter="fade">
                                      <p:cBhvr>
                                        <p:cTn id="49" dur="1000"/>
                                        <p:tgtEl>
                                          <p:inkTgt spid="_x0000_s7183"/>
                                        </p:tgtEl>
                                      </p:cBhvr>
                                    </p:animEffect>
                                  </p:childTnLst>
                                </p:cTn>
                              </p:par>
                              <p:par>
                                <p:cTn id="50" presetID="55" presetClass="entr" presetSubtype="0" fill="hold" nodeType="withEffect">
                                  <p:stCondLst>
                                    <p:cond delay="0"/>
                                  </p:stCondLst>
                                  <p:childTnLst>
                                    <p:set>
                                      <p:cBhvr>
                                        <p:cTn id="51" dur="1" fill="hold">
                                          <p:stCondLst>
                                            <p:cond delay="0"/>
                                          </p:stCondLst>
                                        </p:cTn>
                                        <p:tgtEl>
                                          <p:inkTgt spid="_x0000_s7184"/>
                                        </p:tgtEl>
                                        <p:attrNameLst>
                                          <p:attrName>style.visibility</p:attrName>
                                        </p:attrNameLst>
                                      </p:cBhvr>
                                      <p:to>
                                        <p:strVal val="visible"/>
                                      </p:to>
                                    </p:set>
                                    <p:anim calcmode="lin" valueType="num">
                                      <p:cBhvr>
                                        <p:cTn id="52" dur="1000" fill="hold"/>
                                        <p:tgtEl>
                                          <p:inkTgt spid="_x0000_s7184"/>
                                        </p:tgtEl>
                                        <p:attrNameLst>
                                          <p:attrName>ppt_w</p:attrName>
                                        </p:attrNameLst>
                                      </p:cBhvr>
                                      <p:tavLst>
                                        <p:tav tm="0">
                                          <p:val>
                                            <p:strVal val="#ppt_w*0.70"/>
                                          </p:val>
                                        </p:tav>
                                        <p:tav tm="100000">
                                          <p:val>
                                            <p:strVal val="#ppt_w"/>
                                          </p:val>
                                        </p:tav>
                                      </p:tavLst>
                                    </p:anim>
                                    <p:anim calcmode="lin" valueType="num">
                                      <p:cBhvr>
                                        <p:cTn id="53" dur="1000" fill="hold"/>
                                        <p:tgtEl>
                                          <p:inkTgt spid="_x0000_s7184"/>
                                        </p:tgtEl>
                                        <p:attrNameLst>
                                          <p:attrName>ppt_h</p:attrName>
                                        </p:attrNameLst>
                                      </p:cBhvr>
                                      <p:tavLst>
                                        <p:tav tm="0">
                                          <p:val>
                                            <p:strVal val="#ppt_h"/>
                                          </p:val>
                                        </p:tav>
                                        <p:tav tm="100000">
                                          <p:val>
                                            <p:strVal val="#ppt_h"/>
                                          </p:val>
                                        </p:tav>
                                      </p:tavLst>
                                    </p:anim>
                                    <p:animEffect transition="in" filter="fade">
                                      <p:cBhvr>
                                        <p:cTn id="54" dur="1000"/>
                                        <p:tgtEl>
                                          <p:inkTgt spid="_x0000_s7184"/>
                                        </p:tgtEl>
                                      </p:cBhvr>
                                    </p:animEffect>
                                  </p:childTnLst>
                                </p:cTn>
                              </p:par>
                              <p:par>
                                <p:cTn id="55" presetID="55" presetClass="entr" presetSubtype="0" fill="hold" nodeType="withEffect">
                                  <p:stCondLst>
                                    <p:cond delay="0"/>
                                  </p:stCondLst>
                                  <p:childTnLst>
                                    <p:set>
                                      <p:cBhvr>
                                        <p:cTn id="56" dur="1" fill="hold">
                                          <p:stCondLst>
                                            <p:cond delay="0"/>
                                          </p:stCondLst>
                                        </p:cTn>
                                        <p:tgtEl>
                                          <p:inkTgt spid="_x0000_s7185"/>
                                        </p:tgtEl>
                                        <p:attrNameLst>
                                          <p:attrName>style.visibility</p:attrName>
                                        </p:attrNameLst>
                                      </p:cBhvr>
                                      <p:to>
                                        <p:strVal val="visible"/>
                                      </p:to>
                                    </p:set>
                                    <p:anim calcmode="lin" valueType="num">
                                      <p:cBhvr>
                                        <p:cTn id="57" dur="1000" fill="hold"/>
                                        <p:tgtEl>
                                          <p:inkTgt spid="_x0000_s7185"/>
                                        </p:tgtEl>
                                        <p:attrNameLst>
                                          <p:attrName>ppt_w</p:attrName>
                                        </p:attrNameLst>
                                      </p:cBhvr>
                                      <p:tavLst>
                                        <p:tav tm="0">
                                          <p:val>
                                            <p:strVal val="#ppt_w*0.70"/>
                                          </p:val>
                                        </p:tav>
                                        <p:tav tm="100000">
                                          <p:val>
                                            <p:strVal val="#ppt_w"/>
                                          </p:val>
                                        </p:tav>
                                      </p:tavLst>
                                    </p:anim>
                                    <p:anim calcmode="lin" valueType="num">
                                      <p:cBhvr>
                                        <p:cTn id="58" dur="1000" fill="hold"/>
                                        <p:tgtEl>
                                          <p:inkTgt spid="_x0000_s7185"/>
                                        </p:tgtEl>
                                        <p:attrNameLst>
                                          <p:attrName>ppt_h</p:attrName>
                                        </p:attrNameLst>
                                      </p:cBhvr>
                                      <p:tavLst>
                                        <p:tav tm="0">
                                          <p:val>
                                            <p:strVal val="#ppt_h"/>
                                          </p:val>
                                        </p:tav>
                                        <p:tav tm="100000">
                                          <p:val>
                                            <p:strVal val="#ppt_h"/>
                                          </p:val>
                                        </p:tav>
                                      </p:tavLst>
                                    </p:anim>
                                    <p:animEffect transition="in" filter="fade">
                                      <p:cBhvr>
                                        <p:cTn id="59" dur="1000"/>
                                        <p:tgtEl>
                                          <p:inkTgt spid="_x0000_s7185"/>
                                        </p:tgtEl>
                                      </p:cBhvr>
                                    </p:animEffect>
                                  </p:childTnLst>
                                </p:cTn>
                              </p:par>
                              <p:par>
                                <p:cTn id="60" presetID="55" presetClass="entr" presetSubtype="0" fill="hold" nodeType="withEffect">
                                  <p:stCondLst>
                                    <p:cond delay="0"/>
                                  </p:stCondLst>
                                  <p:childTnLst>
                                    <p:set>
                                      <p:cBhvr>
                                        <p:cTn id="61" dur="1" fill="hold">
                                          <p:stCondLst>
                                            <p:cond delay="0"/>
                                          </p:stCondLst>
                                        </p:cTn>
                                        <p:tgtEl>
                                          <p:inkTgt spid="_x0000_s7176"/>
                                        </p:tgtEl>
                                        <p:attrNameLst>
                                          <p:attrName>style.visibility</p:attrName>
                                        </p:attrNameLst>
                                      </p:cBhvr>
                                      <p:to>
                                        <p:strVal val="visible"/>
                                      </p:to>
                                    </p:set>
                                    <p:anim calcmode="lin" valueType="num">
                                      <p:cBhvr>
                                        <p:cTn id="62" dur="1000" fill="hold"/>
                                        <p:tgtEl>
                                          <p:inkTgt spid="_x0000_s7176"/>
                                        </p:tgtEl>
                                        <p:attrNameLst>
                                          <p:attrName>ppt_w</p:attrName>
                                        </p:attrNameLst>
                                      </p:cBhvr>
                                      <p:tavLst>
                                        <p:tav tm="0">
                                          <p:val>
                                            <p:strVal val="#ppt_w*0.70"/>
                                          </p:val>
                                        </p:tav>
                                        <p:tav tm="100000">
                                          <p:val>
                                            <p:strVal val="#ppt_w"/>
                                          </p:val>
                                        </p:tav>
                                      </p:tavLst>
                                    </p:anim>
                                    <p:anim calcmode="lin" valueType="num">
                                      <p:cBhvr>
                                        <p:cTn id="63" dur="1000" fill="hold"/>
                                        <p:tgtEl>
                                          <p:inkTgt spid="_x0000_s7176"/>
                                        </p:tgtEl>
                                        <p:attrNameLst>
                                          <p:attrName>ppt_h</p:attrName>
                                        </p:attrNameLst>
                                      </p:cBhvr>
                                      <p:tavLst>
                                        <p:tav tm="0">
                                          <p:val>
                                            <p:strVal val="#ppt_h"/>
                                          </p:val>
                                        </p:tav>
                                        <p:tav tm="100000">
                                          <p:val>
                                            <p:strVal val="#ppt_h"/>
                                          </p:val>
                                        </p:tav>
                                      </p:tavLst>
                                    </p:anim>
                                    <p:animEffect transition="in" filter="fade">
                                      <p:cBhvr>
                                        <p:cTn id="64" dur="1000"/>
                                        <p:tgtEl>
                                          <p:inkTgt spid="_x0000_s7176"/>
                                        </p:tgtEl>
                                      </p:cBhvr>
                                    </p:animEffect>
                                  </p:childTnLst>
                                </p:cTn>
                              </p:par>
                              <p:par>
                                <p:cTn id="65" presetID="55" presetClass="entr" presetSubtype="0" fill="hold" nodeType="withEffect">
                                  <p:stCondLst>
                                    <p:cond delay="0"/>
                                  </p:stCondLst>
                                  <p:childTnLst>
                                    <p:set>
                                      <p:cBhvr>
                                        <p:cTn id="66" dur="1" fill="hold">
                                          <p:stCondLst>
                                            <p:cond delay="0"/>
                                          </p:stCondLst>
                                        </p:cTn>
                                        <p:tgtEl>
                                          <p:inkTgt spid="_x0000_s7174"/>
                                        </p:tgtEl>
                                        <p:attrNameLst>
                                          <p:attrName>style.visibility</p:attrName>
                                        </p:attrNameLst>
                                      </p:cBhvr>
                                      <p:to>
                                        <p:strVal val="visible"/>
                                      </p:to>
                                    </p:set>
                                    <p:anim calcmode="lin" valueType="num">
                                      <p:cBhvr>
                                        <p:cTn id="67" dur="1000" fill="hold"/>
                                        <p:tgtEl>
                                          <p:inkTgt spid="_x0000_s7174"/>
                                        </p:tgtEl>
                                        <p:attrNameLst>
                                          <p:attrName>ppt_w</p:attrName>
                                        </p:attrNameLst>
                                      </p:cBhvr>
                                      <p:tavLst>
                                        <p:tav tm="0">
                                          <p:val>
                                            <p:strVal val="#ppt_w*0.70"/>
                                          </p:val>
                                        </p:tav>
                                        <p:tav tm="100000">
                                          <p:val>
                                            <p:strVal val="#ppt_w"/>
                                          </p:val>
                                        </p:tav>
                                      </p:tavLst>
                                    </p:anim>
                                    <p:anim calcmode="lin" valueType="num">
                                      <p:cBhvr>
                                        <p:cTn id="68" dur="1000" fill="hold"/>
                                        <p:tgtEl>
                                          <p:inkTgt spid="_x0000_s7174"/>
                                        </p:tgtEl>
                                        <p:attrNameLst>
                                          <p:attrName>ppt_h</p:attrName>
                                        </p:attrNameLst>
                                      </p:cBhvr>
                                      <p:tavLst>
                                        <p:tav tm="0">
                                          <p:val>
                                            <p:strVal val="#ppt_h"/>
                                          </p:val>
                                        </p:tav>
                                        <p:tav tm="100000">
                                          <p:val>
                                            <p:strVal val="#ppt_h"/>
                                          </p:val>
                                        </p:tav>
                                      </p:tavLst>
                                    </p:anim>
                                    <p:animEffect transition="in" filter="fade">
                                      <p:cBhvr>
                                        <p:cTn id="69" dur="1000"/>
                                        <p:tgtEl>
                                          <p:inkTgt spid="_x0000_s7174"/>
                                        </p:tgtEl>
                                      </p:cBhvr>
                                    </p:animEffect>
                                  </p:childTnLst>
                                </p:cTn>
                              </p:par>
                              <p:par>
                                <p:cTn id="70" presetID="55" presetClass="entr" presetSubtype="0" fill="hold" nodeType="withEffect">
                                  <p:stCondLst>
                                    <p:cond delay="0"/>
                                  </p:stCondLst>
                                  <p:childTnLst>
                                    <p:set>
                                      <p:cBhvr>
                                        <p:cTn id="71" dur="1" fill="hold">
                                          <p:stCondLst>
                                            <p:cond delay="0"/>
                                          </p:stCondLst>
                                        </p:cTn>
                                        <p:tgtEl>
                                          <p:inkTgt spid="_x0000_s7173"/>
                                        </p:tgtEl>
                                        <p:attrNameLst>
                                          <p:attrName>style.visibility</p:attrName>
                                        </p:attrNameLst>
                                      </p:cBhvr>
                                      <p:to>
                                        <p:strVal val="visible"/>
                                      </p:to>
                                    </p:set>
                                    <p:anim calcmode="lin" valueType="num">
                                      <p:cBhvr>
                                        <p:cTn id="72" dur="1000" fill="hold"/>
                                        <p:tgtEl>
                                          <p:inkTgt spid="_x0000_s7173"/>
                                        </p:tgtEl>
                                        <p:attrNameLst>
                                          <p:attrName>ppt_w</p:attrName>
                                        </p:attrNameLst>
                                      </p:cBhvr>
                                      <p:tavLst>
                                        <p:tav tm="0">
                                          <p:val>
                                            <p:strVal val="#ppt_w*0.70"/>
                                          </p:val>
                                        </p:tav>
                                        <p:tav tm="100000">
                                          <p:val>
                                            <p:strVal val="#ppt_w"/>
                                          </p:val>
                                        </p:tav>
                                      </p:tavLst>
                                    </p:anim>
                                    <p:anim calcmode="lin" valueType="num">
                                      <p:cBhvr>
                                        <p:cTn id="73" dur="1000" fill="hold"/>
                                        <p:tgtEl>
                                          <p:inkTgt spid="_x0000_s7173"/>
                                        </p:tgtEl>
                                        <p:attrNameLst>
                                          <p:attrName>ppt_h</p:attrName>
                                        </p:attrNameLst>
                                      </p:cBhvr>
                                      <p:tavLst>
                                        <p:tav tm="0">
                                          <p:val>
                                            <p:strVal val="#ppt_h"/>
                                          </p:val>
                                        </p:tav>
                                        <p:tav tm="100000">
                                          <p:val>
                                            <p:strVal val="#ppt_h"/>
                                          </p:val>
                                        </p:tav>
                                      </p:tavLst>
                                    </p:anim>
                                    <p:animEffect transition="in" filter="fade">
                                      <p:cBhvr>
                                        <p:cTn id="74" dur="1000"/>
                                        <p:tgtEl>
                                          <p:inkTgt spid="_x0000_s7173"/>
                                        </p:tgtEl>
                                      </p:cBhvr>
                                    </p:animEffect>
                                  </p:childTnLst>
                                </p:cTn>
                              </p:par>
                              <p:par>
                                <p:cTn id="75" presetID="55" presetClass="entr" presetSubtype="0" fill="hold" nodeType="withEffect">
                                  <p:stCondLst>
                                    <p:cond delay="0"/>
                                  </p:stCondLst>
                                  <p:childTnLst>
                                    <p:set>
                                      <p:cBhvr>
                                        <p:cTn id="76" dur="1" fill="hold">
                                          <p:stCondLst>
                                            <p:cond delay="0"/>
                                          </p:stCondLst>
                                        </p:cTn>
                                        <p:tgtEl>
                                          <p:inkTgt spid="_x0000_s7172"/>
                                        </p:tgtEl>
                                        <p:attrNameLst>
                                          <p:attrName>style.visibility</p:attrName>
                                        </p:attrNameLst>
                                      </p:cBhvr>
                                      <p:to>
                                        <p:strVal val="visible"/>
                                      </p:to>
                                    </p:set>
                                    <p:anim calcmode="lin" valueType="num">
                                      <p:cBhvr>
                                        <p:cTn id="77" dur="1000" fill="hold"/>
                                        <p:tgtEl>
                                          <p:inkTgt spid="_x0000_s7172"/>
                                        </p:tgtEl>
                                        <p:attrNameLst>
                                          <p:attrName>ppt_w</p:attrName>
                                        </p:attrNameLst>
                                      </p:cBhvr>
                                      <p:tavLst>
                                        <p:tav tm="0">
                                          <p:val>
                                            <p:strVal val="#ppt_w*0.70"/>
                                          </p:val>
                                        </p:tav>
                                        <p:tav tm="100000">
                                          <p:val>
                                            <p:strVal val="#ppt_w"/>
                                          </p:val>
                                        </p:tav>
                                      </p:tavLst>
                                    </p:anim>
                                    <p:anim calcmode="lin" valueType="num">
                                      <p:cBhvr>
                                        <p:cTn id="78" dur="1000" fill="hold"/>
                                        <p:tgtEl>
                                          <p:inkTgt spid="_x0000_s7172"/>
                                        </p:tgtEl>
                                        <p:attrNameLst>
                                          <p:attrName>ppt_h</p:attrName>
                                        </p:attrNameLst>
                                      </p:cBhvr>
                                      <p:tavLst>
                                        <p:tav tm="0">
                                          <p:val>
                                            <p:strVal val="#ppt_h"/>
                                          </p:val>
                                        </p:tav>
                                        <p:tav tm="100000">
                                          <p:val>
                                            <p:strVal val="#ppt_h"/>
                                          </p:val>
                                        </p:tav>
                                      </p:tavLst>
                                    </p:anim>
                                    <p:animEffect transition="in" filter="fade">
                                      <p:cBhvr>
                                        <p:cTn id="79" dur="1000"/>
                                        <p:tgtEl>
                                          <p:inkTgt spid="_x0000_s7172"/>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nodeType="clickEffect">
                                  <p:stCondLst>
                                    <p:cond delay="0"/>
                                  </p:stCondLst>
                                  <p:childTnLst>
                                    <p:set>
                                      <p:cBhvr>
                                        <p:cTn id="83" dur="1" fill="hold">
                                          <p:stCondLst>
                                            <p:cond delay="0"/>
                                          </p:stCondLst>
                                        </p:cTn>
                                        <p:tgtEl>
                                          <p:inkTgt spid="_x0000_s7186"/>
                                        </p:tgtEl>
                                        <p:attrNameLst>
                                          <p:attrName>style.visibility</p:attrName>
                                        </p:attrNameLst>
                                      </p:cBhvr>
                                      <p:to>
                                        <p:strVal val="visible"/>
                                      </p:to>
                                    </p:set>
                                    <p:anim calcmode="lin" valueType="num">
                                      <p:cBhvr>
                                        <p:cTn id="84" dur="1000" fill="hold"/>
                                        <p:tgtEl>
                                          <p:inkTgt spid="_x0000_s7186"/>
                                        </p:tgtEl>
                                        <p:attrNameLst>
                                          <p:attrName>ppt_w</p:attrName>
                                        </p:attrNameLst>
                                      </p:cBhvr>
                                      <p:tavLst>
                                        <p:tav tm="0">
                                          <p:val>
                                            <p:strVal val="#ppt_w*0.70"/>
                                          </p:val>
                                        </p:tav>
                                        <p:tav tm="100000">
                                          <p:val>
                                            <p:strVal val="#ppt_w"/>
                                          </p:val>
                                        </p:tav>
                                      </p:tavLst>
                                    </p:anim>
                                    <p:anim calcmode="lin" valueType="num">
                                      <p:cBhvr>
                                        <p:cTn id="85" dur="1000" fill="hold"/>
                                        <p:tgtEl>
                                          <p:inkTgt spid="_x0000_s7186"/>
                                        </p:tgtEl>
                                        <p:attrNameLst>
                                          <p:attrName>ppt_h</p:attrName>
                                        </p:attrNameLst>
                                      </p:cBhvr>
                                      <p:tavLst>
                                        <p:tav tm="0">
                                          <p:val>
                                            <p:strVal val="#ppt_h"/>
                                          </p:val>
                                        </p:tav>
                                        <p:tav tm="100000">
                                          <p:val>
                                            <p:strVal val="#ppt_h"/>
                                          </p:val>
                                        </p:tav>
                                      </p:tavLst>
                                    </p:anim>
                                    <p:animEffect transition="in" filter="fade">
                                      <p:cBhvr>
                                        <p:cTn id="86" dur="1000"/>
                                        <p:tgtEl>
                                          <p:inkTgt spid="_x0000_s7186"/>
                                        </p:tgtEl>
                                      </p:cBhvr>
                                    </p:animEffect>
                                  </p:childTnLst>
                                </p:cTn>
                              </p:par>
                              <p:par>
                                <p:cTn id="87" presetID="55" presetClass="entr" presetSubtype="0" fill="hold" nodeType="withEffect">
                                  <p:stCondLst>
                                    <p:cond delay="0"/>
                                  </p:stCondLst>
                                  <p:childTnLst>
                                    <p:set>
                                      <p:cBhvr>
                                        <p:cTn id="88" dur="1" fill="hold">
                                          <p:stCondLst>
                                            <p:cond delay="0"/>
                                          </p:stCondLst>
                                        </p:cTn>
                                        <p:tgtEl>
                                          <p:inkTgt spid="_x0000_s7188"/>
                                        </p:tgtEl>
                                        <p:attrNameLst>
                                          <p:attrName>style.visibility</p:attrName>
                                        </p:attrNameLst>
                                      </p:cBhvr>
                                      <p:to>
                                        <p:strVal val="visible"/>
                                      </p:to>
                                    </p:set>
                                    <p:anim calcmode="lin" valueType="num">
                                      <p:cBhvr>
                                        <p:cTn id="89" dur="1000" fill="hold"/>
                                        <p:tgtEl>
                                          <p:inkTgt spid="_x0000_s7188"/>
                                        </p:tgtEl>
                                        <p:attrNameLst>
                                          <p:attrName>ppt_w</p:attrName>
                                        </p:attrNameLst>
                                      </p:cBhvr>
                                      <p:tavLst>
                                        <p:tav tm="0">
                                          <p:val>
                                            <p:strVal val="#ppt_w*0.70"/>
                                          </p:val>
                                        </p:tav>
                                        <p:tav tm="100000">
                                          <p:val>
                                            <p:strVal val="#ppt_w"/>
                                          </p:val>
                                        </p:tav>
                                      </p:tavLst>
                                    </p:anim>
                                    <p:anim calcmode="lin" valueType="num">
                                      <p:cBhvr>
                                        <p:cTn id="90" dur="1000" fill="hold"/>
                                        <p:tgtEl>
                                          <p:inkTgt spid="_x0000_s7188"/>
                                        </p:tgtEl>
                                        <p:attrNameLst>
                                          <p:attrName>ppt_h</p:attrName>
                                        </p:attrNameLst>
                                      </p:cBhvr>
                                      <p:tavLst>
                                        <p:tav tm="0">
                                          <p:val>
                                            <p:strVal val="#ppt_h"/>
                                          </p:val>
                                        </p:tav>
                                        <p:tav tm="100000">
                                          <p:val>
                                            <p:strVal val="#ppt_h"/>
                                          </p:val>
                                        </p:tav>
                                      </p:tavLst>
                                    </p:anim>
                                    <p:animEffect transition="in" filter="fade">
                                      <p:cBhvr>
                                        <p:cTn id="91" dur="1000"/>
                                        <p:tgtEl>
                                          <p:inkTgt spid="_x0000_s7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479</TotalTime>
  <Words>205</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Gravitation</vt:lpstr>
      <vt:lpstr>Slide 2</vt:lpstr>
      <vt:lpstr>Newton’s Law of Universal Gravitation</vt:lpstr>
      <vt:lpstr>Slide 4</vt:lpstr>
      <vt:lpstr>Slide 5</vt:lpstr>
      <vt:lpstr>Mass vs. Weight </vt:lpstr>
      <vt:lpstr>Satellites in Orbit </vt:lpstr>
      <vt:lpstr>Slide 8</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Gravitational Fields, Potential Energy and Escape Velocity</dc:title>
  <dc:creator> Hansen</dc:creator>
  <cp:lastModifiedBy>Matt</cp:lastModifiedBy>
  <cp:revision>56</cp:revision>
  <dcterms:created xsi:type="dcterms:W3CDTF">2007-10-16T04:05:26Z</dcterms:created>
  <dcterms:modified xsi:type="dcterms:W3CDTF">2011-02-03T19:33:14Z</dcterms:modified>
</cp:coreProperties>
</file>