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AB2A73-D240-4B15-BD38-48ED0C426E28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4F9F72-1569-4EC5-9FF4-CB9BF3AD0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642918"/>
            <a:ext cx="6053390" cy="3833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414338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Kinetic Energy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429684" cy="1143000"/>
          </a:xfrm>
        </p:spPr>
        <p:txBody>
          <a:bodyPr>
            <a:noAutofit/>
          </a:bodyPr>
          <a:lstStyle/>
          <a:p>
            <a:r>
              <a:rPr lang="en-US" sz="3200" b="1" u="sng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Kinetic Energy</a:t>
            </a:r>
            <a:r>
              <a:rPr lang="en-US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br>
              <a:rPr lang="en-US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32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Energy of moving objects. </a:t>
            </a:r>
            <a:endParaRPr lang="en-US" sz="32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358246" cy="511665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Scalar value</a:t>
            </a:r>
          </a:p>
          <a:p>
            <a:r>
              <a:rPr lang="en-US" sz="3200" dirty="0" smtClean="0"/>
              <a:t>Measured in Joules (J)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Where:</a:t>
            </a:r>
          </a:p>
          <a:p>
            <a:pPr lvl="1"/>
            <a:r>
              <a:rPr lang="en-US" sz="2900" dirty="0" smtClean="0"/>
              <a:t>m = mass</a:t>
            </a:r>
          </a:p>
          <a:p>
            <a:pPr lvl="1"/>
            <a:r>
              <a:rPr lang="en-US" sz="2900" dirty="0" smtClean="0"/>
              <a:t>v = speed</a:t>
            </a:r>
          </a:p>
          <a:p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500166" y="2143116"/>
            <a:ext cx="6000792" cy="164307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7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½mv</a:t>
            </a:r>
            <a:r>
              <a:rPr lang="en-US" sz="7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	A 60.0 kg student is running at a uniform speed of 5.70 m/s.  What is the kinetic energy of the student?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	The kinetic energy of a 2.1 kg rotten tomato is 1.00 x 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J.  How fast is it moving?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Work Energy Theorem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215370" cy="540240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If a net force acts on an object then it must be accelerating.</a:t>
            </a:r>
          </a:p>
          <a:p>
            <a:r>
              <a:rPr lang="en-CA" sz="2800" dirty="0" smtClean="0"/>
              <a:t>This acceleration is proportional to its change in kinetic energy.</a:t>
            </a:r>
          </a:p>
          <a:p>
            <a:r>
              <a:rPr lang="en-CA" sz="2800" dirty="0" smtClean="0"/>
              <a:t>Therefore:</a:t>
            </a:r>
            <a:endParaRPr lang="en-CA" sz="25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000232" y="3571876"/>
            <a:ext cx="5286412" cy="1285884"/>
          </a:xfrm>
          <a:prstGeom prst="roundRect">
            <a:avLst>
              <a:gd name="adj" fmla="val 2621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C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W = </a:t>
            </a:r>
            <a:r>
              <a:rPr lang="en-CA" sz="6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F</a:t>
            </a:r>
            <a:r>
              <a:rPr lang="en-CA" sz="6000" b="1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net</a:t>
            </a:r>
            <a:r>
              <a:rPr lang="en-CA" sz="6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d</a:t>
            </a:r>
            <a:r>
              <a:rPr lang="en-C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 = ∆</a:t>
            </a:r>
            <a:r>
              <a:rPr lang="en-CA" sz="6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E</a:t>
            </a:r>
            <a:r>
              <a:rPr lang="en-CA" sz="6000" b="1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k</a:t>
            </a:r>
            <a:endParaRPr lang="en-CA" sz="6000" b="1" baseline="-25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 sprinter exerts a net force </a:t>
            </a:r>
            <a:r>
              <a:rPr lang="en-US" sz="3200" smtClean="0"/>
              <a:t>of 260 </a:t>
            </a:r>
            <a:r>
              <a:rPr lang="en-US" sz="3200" dirty="0" smtClean="0"/>
              <a:t>N over a distance of 35 m. What is his change in kinetic energy?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4738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 student pushes a 25 kg crate </a:t>
            </a:r>
            <a:r>
              <a:rPr lang="en-US" sz="3200" dirty="0" smtClean="0"/>
              <a:t>which is initially </a:t>
            </a:r>
            <a:r>
              <a:rPr lang="en-US" sz="3200" smtClean="0"/>
              <a:t>at rest with </a:t>
            </a:r>
            <a:r>
              <a:rPr lang="en-US" sz="3200" dirty="0" smtClean="0"/>
              <a:t>a force of 160 N over a distance of 15 m. If there is 75 N of friction, what is the final speed of the crate?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132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Kinetic Energy</vt:lpstr>
      <vt:lpstr>Kinetic Energy:  Energy of moving objects. </vt:lpstr>
      <vt:lpstr>Example</vt:lpstr>
      <vt:lpstr>Example</vt:lpstr>
      <vt:lpstr>The Work Energy Theorem </vt:lpstr>
      <vt:lpstr>Example</vt:lpstr>
      <vt:lpstr>Example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 Energy</dc:title>
  <dc:creator> Hansen</dc:creator>
  <cp:lastModifiedBy>Matt</cp:lastModifiedBy>
  <cp:revision>16</cp:revision>
  <dcterms:created xsi:type="dcterms:W3CDTF">2008-01-09T06:23:49Z</dcterms:created>
  <dcterms:modified xsi:type="dcterms:W3CDTF">2012-02-27T17:25:31Z</dcterms:modified>
</cp:coreProperties>
</file>