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80"/>
    <a:srgbClr val="FFFFFF"/>
    <a:srgbClr val="5D7E9D"/>
    <a:srgbClr val="191919"/>
    <a:srgbClr val="8000FF"/>
    <a:srgbClr val="666666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 varScale="1">
        <p:scale>
          <a:sx n="68" d="100"/>
          <a:sy n="68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F5C555-16D7-4F4C-8DFC-02CAF40414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5CEE12-1809-4269-96A0-9AC5654F91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6" name="Picture 24" descr="bluebackgorund"/>
          <p:cNvPicPr>
            <a:picLocks noChangeAspect="1" noChangeArrowheads="1"/>
          </p:cNvPicPr>
          <p:nvPr/>
        </p:nvPicPr>
        <p:blipFill>
          <a:blip r:embed="rId2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2585C87-30B9-44AD-9074-7C09C84AD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CF90-9F03-4F4E-85C9-AA06C51BB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D1CF3-4663-43D4-B968-C10DD60A1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54258C-3C51-442D-8AB8-D5356DB54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DCDB60F-CE37-4DBF-86FE-9958C1BDB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FE86D-32C0-4FA4-A2C1-DEDBD33A7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64E66-3F83-4284-BB27-E66BB4C35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3973C-5DBB-43A7-AD5F-8571A0CD3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DBA36-8D8E-412D-B43A-45CD39683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2035F-BFBC-4A93-85D2-6F02C3C74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893C0-6D7D-4F43-930E-ED1F834C0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847BF-FD27-4735-9522-A9A40040A5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0703-6A13-4B90-A613-3A579DFF7A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Picture 28" descr="bluebackgorund"/>
          <p:cNvPicPr>
            <a:picLocks noChangeAspect="1" noChangeArrowheads="1"/>
          </p:cNvPicPr>
          <p:nvPr/>
        </p:nvPicPr>
        <p:blipFill>
          <a:blip r:embed="rId15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37187D-CD2D-423C-8F4B-8C617B56A4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358246" cy="1722441"/>
          </a:xfr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Laws of Motion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571744"/>
            <a:ext cx="6400800" cy="857256"/>
          </a:xfrm>
          <a:prstGeom prst="roundRect">
            <a:avLst/>
          </a:prstGeom>
          <a:solidFill>
            <a:schemeClr val="bg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2</a:t>
            </a:r>
            <a:r>
              <a:rPr lang="en-US" sz="4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929354"/>
          </a:xfrm>
          <a:prstGeom prst="roundRect">
            <a:avLst>
              <a:gd name="adj" fmla="val 5511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2</a:t>
            </a:r>
            <a:r>
              <a:rPr lang="en-US" b="1" u="sng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Law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“If a body is acted upon by an unbalanced force, it will accelerate.”</a:t>
            </a:r>
          </a:p>
          <a:p>
            <a:pPr>
              <a:buNone/>
            </a:pP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Stated as a formula:</a:t>
            </a:r>
          </a:p>
          <a:p>
            <a:pPr algn="ctr">
              <a:buNone/>
            </a:pPr>
            <a:r>
              <a:rPr lang="en-US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6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ma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that the units for force are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kgm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488" y="3357562"/>
            <a:ext cx="3286148" cy="121444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5786478"/>
          </a:xfrm>
          <a:prstGeom prst="roundRect">
            <a:avLst>
              <a:gd name="adj" fmla="val 7757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5.0 kg block is pushed to the right along a frictionless track with a force of 10.0 N.  What is its acceleration?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429684" cy="5786478"/>
          </a:xfrm>
          <a:prstGeom prst="roundRect">
            <a:avLst>
              <a:gd name="adj" fmla="val 8598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650 kg car accelerates at 4.0 m/s</a:t>
            </a:r>
            <a:r>
              <a:rPr lang="en-US" sz="4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south.  What is the net force acting on it?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7960"/>
            <a:ext cx="8229600" cy="5915106"/>
          </a:xfrm>
          <a:prstGeom prst="roundRect">
            <a:avLst>
              <a:gd name="adj" fmla="val 8886"/>
            </a:avLst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determined using acceleration then you will sometimes be required to use kinematics in solving force problems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Ex: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1500 kg ice cream truck accelerates from rest to a top speed of 45 km/h in 8.0 s. What was the net force acting on the truck?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endParaRPr lang="en-US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two forces work together simply add them.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 and Kyle are pushing a 75 kg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Cartman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along a frictionless ice rink.  Stan pushes with 55 N and Kyle pushes with 45 N. Find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Cartman’s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acceleration.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endParaRPr lang="en-US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757758"/>
          </a:xfrm>
          <a:solidFill>
            <a:schemeClr val="bg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many forces act on an object:</a:t>
            </a:r>
          </a:p>
          <a:p>
            <a:pPr algn="ctr">
              <a:buNone/>
            </a:pPr>
            <a:r>
              <a:rPr 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800" b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Winners – Losers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Batmobile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exerts a force of 8.50x10</a:t>
            </a:r>
            <a:r>
              <a:rPr lang="en-US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east, while friction pulls back on it with a force of 1500 N.  If it has a mass of 1250 kg, what is its acceleration?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CCFF"/>
      </a:dk1>
      <a:lt1>
        <a:srgbClr val="FFFFFF"/>
      </a:lt1>
      <a:dk2>
        <a:srgbClr val="FFFFFF"/>
      </a:dk2>
      <a:lt2>
        <a:srgbClr val="004080"/>
      </a:lt2>
      <a:accent1>
        <a:srgbClr val="FFFFFF"/>
      </a:accent1>
      <a:accent2>
        <a:srgbClr val="66CCFF"/>
      </a:accent2>
      <a:accent3>
        <a:srgbClr val="FFFFFF"/>
      </a:accent3>
      <a:accent4>
        <a:srgbClr val="56AEDA"/>
      </a:accent4>
      <a:accent5>
        <a:srgbClr val="FFFFFF"/>
      </a:accent5>
      <a:accent6>
        <a:srgbClr val="5CB9E7"/>
      </a:accent6>
      <a:hlink>
        <a:srgbClr val="CC66FF"/>
      </a:hlink>
      <a:folHlink>
        <a:srgbClr val="66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216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Newton’s Laws of Motion</vt:lpstr>
      <vt:lpstr>Slide 2</vt:lpstr>
      <vt:lpstr>Slide 3</vt:lpstr>
      <vt:lpstr>Slide 4</vt:lpstr>
      <vt:lpstr>Slide 5</vt:lpstr>
      <vt:lpstr>Finding Fnet</vt:lpstr>
      <vt:lpstr>Finding Fnet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Helper</dc:creator>
  <cp:lastModifiedBy>user</cp:lastModifiedBy>
  <cp:revision>65</cp:revision>
  <dcterms:modified xsi:type="dcterms:W3CDTF">2009-11-30T23:39:40Z</dcterms:modified>
</cp:coreProperties>
</file>