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A08E-255C-4E2B-9AEF-2BDDBA55467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FA2B-F9CE-413D-82E6-5FDC9C833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A08E-255C-4E2B-9AEF-2BDDBA55467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FA2B-F9CE-413D-82E6-5FDC9C833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A08E-255C-4E2B-9AEF-2BDDBA55467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FA2B-F9CE-413D-82E6-5FDC9C833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A08E-255C-4E2B-9AEF-2BDDBA55467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FA2B-F9CE-413D-82E6-5FDC9C833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A08E-255C-4E2B-9AEF-2BDDBA55467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FA2B-F9CE-413D-82E6-5FDC9C833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A08E-255C-4E2B-9AEF-2BDDBA55467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FA2B-F9CE-413D-82E6-5FDC9C833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A08E-255C-4E2B-9AEF-2BDDBA55467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FA2B-F9CE-413D-82E6-5FDC9C833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A08E-255C-4E2B-9AEF-2BDDBA55467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FA2B-F9CE-413D-82E6-5FDC9C833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A08E-255C-4E2B-9AEF-2BDDBA55467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FA2B-F9CE-413D-82E6-5FDC9C833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A08E-255C-4E2B-9AEF-2BDDBA55467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FA2B-F9CE-413D-82E6-5FDC9C833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537A08E-255C-4E2B-9AEF-2BDDBA55467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D2CFA2B-F9CE-413D-82E6-5FDC9C833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37A08E-255C-4E2B-9AEF-2BDDBA55467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2CFA2B-F9CE-413D-82E6-5FDC9C833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Torque not at 90</a:t>
            </a:r>
            <a:r>
              <a:rPr lang="en-US" sz="7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n-US" sz="72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214554"/>
            <a:ext cx="2918918" cy="4159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00034" y="428604"/>
            <a:ext cx="8143932" cy="55721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Although we’ve already learned about torque, we don’t quite have the whole story.  So far we have only seen torque provided by forces acting perpendicular to the body in equilibrium.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What happens if a force acts in a direction other than perpendicular to the body?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5286412" cy="62151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</a:t>
            </a:r>
            <a:r>
              <a:rPr kumimoji="0" lang="en-US" sz="28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2.2 m long 50.0 N uniform beam is attached to a wall by means of a hinge.  Attached to the other end of the beam is a 100 N weight. A rope also helps support the beam as shown.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a) What is the tension in the rope?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b) What are the vertical and horizontal components of the supporting force provided by the hinge?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86446" y="285728"/>
            <a:ext cx="3214710" cy="31432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5929322" y="642918"/>
            <a:ext cx="2971800" cy="2179638"/>
            <a:chOff x="6300" y="5220"/>
            <a:chExt cx="4680" cy="3433"/>
          </a:xfrm>
        </p:grpSpPr>
        <p:sp>
          <p:nvSpPr>
            <p:cNvPr id="3076" name="Line 4"/>
            <p:cNvSpPr>
              <a:spLocks noChangeShapeType="1"/>
            </p:cNvSpPr>
            <p:nvPr/>
          </p:nvSpPr>
          <p:spPr bwMode="auto">
            <a:xfrm>
              <a:off x="6300" y="5220"/>
              <a:ext cx="0" cy="343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 flipV="1">
              <a:off x="6300" y="5220"/>
              <a:ext cx="4680" cy="1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6480" y="6840"/>
              <a:ext cx="270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6300" y="684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 flipV="1">
              <a:off x="9180" y="5220"/>
              <a:ext cx="1620" cy="15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9180" y="7020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8460" y="7200"/>
              <a:ext cx="1440" cy="11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100 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9360" y="6480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30</a:t>
              </a:r>
              <a:r>
                <a:rPr kumimoji="0" lang="en-US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8501122" cy="61436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First we redraw the beam with the forces acting on it and their distances from the pivot.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Notice that if we break the tension in the rope into component forces, the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parallel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component does not contribute to the torque in either the clockwise or counterclockwise direction.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So, whenever we are calculating the torque on a body we must ALWAYS use the </a:t>
            </a: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perpendicular component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of any force.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857752" y="2500306"/>
            <a:ext cx="4000528" cy="3929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8572560" cy="2071702"/>
          </a:xfrm>
          <a:prstGeom prst="rect">
            <a:avLst/>
          </a:pr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RULE NOT TO BREAK LEST YE BE BROKEN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When we find the torque acting on a body we MUST ALWAYS use the component of the force that is perpendicular to the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rotating body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!!!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85720" y="2500306"/>
            <a:ext cx="4357718" cy="392909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Ex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 1.8 m long 12.0 kg bar is attached to a wall by a hinge and supported by a rope as shown. Find the tension in the rope.</a:t>
            </a: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5000628" y="3000372"/>
            <a:ext cx="3571900" cy="2714644"/>
            <a:chOff x="5760" y="3060"/>
            <a:chExt cx="4320" cy="3240"/>
          </a:xfrm>
        </p:grpSpPr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5940" y="3060"/>
              <a:ext cx="0" cy="324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>
              <a:off x="5940" y="3060"/>
              <a:ext cx="4140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 rot="-2032816">
              <a:off x="5760" y="5040"/>
              <a:ext cx="270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2" name="Oval 8"/>
            <p:cNvSpPr>
              <a:spLocks noChangeArrowheads="1"/>
            </p:cNvSpPr>
            <p:nvPr/>
          </p:nvSpPr>
          <p:spPr bwMode="auto">
            <a:xfrm>
              <a:off x="5940" y="576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8100" y="3060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5940" y="5919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6660" y="540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32</a:t>
              </a:r>
              <a:r>
                <a:rPr kumimoji="0" lang="en-US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8100" y="3420"/>
              <a:ext cx="7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 flipV="1">
              <a:off x="5940" y="4140"/>
              <a:ext cx="216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6300" y="4500"/>
              <a:ext cx="10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1.8 m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5940" y="3060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286380" y="357166"/>
            <a:ext cx="3571900" cy="59293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57158" y="357166"/>
            <a:ext cx="4714908" cy="59293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Find the mass of the object given the information in the diagram and that the mass of the uniform beam is 115 N.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572132" y="1428736"/>
            <a:ext cx="3170062" cy="2500330"/>
            <a:chOff x="5572132" y="1428736"/>
            <a:chExt cx="3170062" cy="2500330"/>
          </a:xfrm>
        </p:grpSpPr>
        <p:sp>
          <p:nvSpPr>
            <p:cNvPr id="7172" name="Line 4"/>
            <p:cNvSpPr>
              <a:spLocks noChangeShapeType="1"/>
            </p:cNvSpPr>
            <p:nvPr/>
          </p:nvSpPr>
          <p:spPr bwMode="auto">
            <a:xfrm flipV="1">
              <a:off x="6504373" y="2436215"/>
              <a:ext cx="0" cy="4167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8584434" y="1428736"/>
              <a:ext cx="0" cy="250033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>
              <a:off x="5572132" y="1428736"/>
              <a:ext cx="3012302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8453465" y="1428736"/>
              <a:ext cx="130970" cy="1389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8" name="Oval 10"/>
            <p:cNvSpPr>
              <a:spLocks noChangeArrowheads="1"/>
            </p:cNvSpPr>
            <p:nvPr/>
          </p:nvSpPr>
          <p:spPr bwMode="auto">
            <a:xfrm>
              <a:off x="8457103" y="3356992"/>
              <a:ext cx="130970" cy="13890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6156176" y="2852936"/>
              <a:ext cx="785818" cy="6868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Mass = ???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7956376" y="2780928"/>
              <a:ext cx="785818" cy="416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itchFamily="34" charset="0"/>
                </a:rPr>
                <a:t>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0</a:t>
              </a:r>
              <a:r>
                <a:rPr kumimoji="0" lang="en-US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7236296" y="1916832"/>
              <a:ext cx="1178727" cy="416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 = 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675 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N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6516216" y="2348880"/>
              <a:ext cx="208823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 rot="1681099">
              <a:off x="6357950" y="2817808"/>
              <a:ext cx="2226484" cy="1389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</TotalTime>
  <Words>302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Torque not at 90o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Torque not at 90o</dc:title>
  <dc:creator> Hansen</dc:creator>
  <cp:lastModifiedBy>Matt</cp:lastModifiedBy>
  <cp:revision>6</cp:revision>
  <dcterms:created xsi:type="dcterms:W3CDTF">2007-10-02T18:23:51Z</dcterms:created>
  <dcterms:modified xsi:type="dcterms:W3CDTF">2010-11-19T16:18:09Z</dcterms:modified>
</cp:coreProperties>
</file>