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03E18A-35F9-404F-8915-07F6CFBAD8BC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6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Free Body Diagrams</a:t>
            </a:r>
            <a:endParaRPr lang="en-US"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500306"/>
            <a:ext cx="4310066" cy="34480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6. A rightward force is applied to a book in order to move it across a desk at constant velocity. Consider frictional forces. Neglect air resistance. Diagram the forces acting on the book.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7. A college student rests a backpack upon his shoulder. The pack is suspended motionless by one strap from one shoulder. Diagram the vertical forces acting on the backpack.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8. A skydiver is descending with a constant velocity. Consider air resistance. Diagram the forces acting upon the skydiver.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9. A force is applied to the right to drag a sled across loosely-packed snow with a rightward acceleration. Diagram the forces acting upon the sled.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10. A football is moving upwards towards its peak after having been </a:t>
            </a:r>
            <a:r>
              <a:rPr lang="en-US" i="1" dirty="0"/>
              <a:t>booted</a:t>
            </a:r>
            <a:r>
              <a:rPr lang="en-US" dirty="0"/>
              <a:t> by the punter. Diagram the forces acting upon the football as it rises upward towards its peak.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11. A car is coasting to the right and slowing down. Diagram the forces acting upon the car.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43602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Free body diagrams </a:t>
            </a:r>
            <a:r>
              <a:rPr lang="en-US" sz="3200" dirty="0"/>
              <a:t>show the magnitude and direction of ALL of the forces acting on an object. 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Generally we represent the object as a box with the force arrows coming out from the centre, in the direction they are acting.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/>
              <a:t>Remember that the size of the arrow indicates its relative magnitude.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428604"/>
          <a:ext cx="91440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/>
                <a:gridCol w="7500958"/>
              </a:tblGrid>
              <a:tr h="47148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Force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Description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F</a:t>
                      </a:r>
                      <a:r>
                        <a:rPr lang="en-US" sz="3200" baseline="-25000" dirty="0" err="1" smtClean="0"/>
                        <a:t>app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Applied</a:t>
                      </a:r>
                      <a:r>
                        <a:rPr lang="en-US" sz="3200" baseline="0" dirty="0" smtClean="0"/>
                        <a:t> force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r>
                        <a:rPr lang="en-US" sz="3200" baseline="-25000" dirty="0" smtClean="0"/>
                        <a:t>f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Force of</a:t>
                      </a:r>
                      <a:r>
                        <a:rPr lang="en-US" sz="3200" baseline="0" dirty="0" smtClean="0"/>
                        <a:t> friction, generally resists motion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F</a:t>
                      </a:r>
                      <a:r>
                        <a:rPr lang="en-US" sz="3200" baseline="-25000" dirty="0" err="1" smtClean="0"/>
                        <a:t>g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Force of gravity, weight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r>
                        <a:rPr lang="en-US" sz="3200" baseline="-25000" dirty="0" smtClean="0"/>
                        <a:t>N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Normal force, perpendicular to surface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Tension, force along</a:t>
                      </a:r>
                      <a:r>
                        <a:rPr lang="en-US" sz="3200" baseline="0" dirty="0" smtClean="0"/>
                        <a:t> a rope or string</a:t>
                      </a:r>
                      <a:endParaRPr lang="en-US" sz="3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r>
                        <a:rPr lang="en-US" sz="3200" baseline="-25000" dirty="0" smtClean="0"/>
                        <a:t>E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Elastic force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F</a:t>
                      </a:r>
                      <a:r>
                        <a:rPr lang="en-US" sz="3200" baseline="-25000" dirty="0" err="1" smtClean="0"/>
                        <a:t>Air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Air</a:t>
                      </a:r>
                      <a:r>
                        <a:rPr lang="en-US" sz="3200" baseline="0" dirty="0" smtClean="0"/>
                        <a:t> friction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Ex.</a:t>
            </a:r>
          </a:p>
          <a:p>
            <a:pPr>
              <a:buNone/>
            </a:pPr>
            <a:r>
              <a:rPr lang="en-US" dirty="0" smtClean="0"/>
              <a:t>A box is pushed across a rough surface at a constant velocity.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 hockey player glides on frictionless ice at a constant velocity.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57620" y="1785926"/>
            <a:ext cx="642942" cy="7143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29058" y="4357694"/>
            <a:ext cx="642942" cy="7858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1. A book is at rest on a table top. Diagram the forces acting on the book.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00496" y="2857496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2.  A girl is suspended motionless from a bar which hangs from the ceiling by two ropes.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00496" y="3000372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3. An egg is free-falling from a nest in a tree. Neglect air resistance. Diagram the forces acting on the egg as it is falling.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000372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4. A plane flies at a constant velocity (</a:t>
            </a:r>
            <a:r>
              <a:rPr lang="en-US" b="1" dirty="0"/>
              <a:t>Note</a:t>
            </a:r>
            <a:r>
              <a:rPr lang="en-US" dirty="0"/>
              <a:t>: there will be an applied force generated by the engines as well as a lift force provided by the wings).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000372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5. A rightward force is applied to a book in order to move it across a desk with a rightward acceleration. Consider frictional forces. Neglect air resistance. Diagram the forces acting on the book.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443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Free Body Diagrams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Body Diagrams</dc:title>
  <dc:creator>School</dc:creator>
  <cp:lastModifiedBy>user</cp:lastModifiedBy>
  <cp:revision>5</cp:revision>
  <dcterms:created xsi:type="dcterms:W3CDTF">2007-11-15T20:13:47Z</dcterms:created>
  <dcterms:modified xsi:type="dcterms:W3CDTF">2009-12-02T06:00:22Z</dcterms:modified>
</cp:coreProperties>
</file>