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01:36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-3 2406 157,'-3'-28'153,"3"17"0,10 3-4,4 8-105,-1-5-20,8 15-8,-3 4-12,3 9 4,8 1-8,2 7 4,0 1 4,11 7-4,3 0-4,5-2 9,-1 0-9,12 2 8,1 3-4,4 3 0,-1-1 4,-2 4-4,0-4 0,-3 9 0,-2-6 0,-3 0-4,-6-2 0,-4-6 0,-6 1-4,-5-6 4,-2-3-4,-4-5 4,-7-2 0,-2-6 0,-6-7 0,0 2 0,-13-13 4,16 8 0,-16-8-4,0 0 4,0-13-4,-6 2 4,1-4-4,-3-6 0,-2 0 4,-1-8-4,-2-3 0,0 1 0,-3-6 4,-2 0-4,0 0 0,-1 3 0,4 0 0,-4-2 4,4 9-8,-1-4 8,3 7-8,8 3 8,5 5-8,0 3 4,2 3-4,11 7 0,-5 3 4,5 11-4,3 4 8,0 6-4,2 3 4,0 13-4,3 0 4,3 5-4,2 5 4,3 0-4,0 5 0,2 1 0,0-3 0,4 0 0,-7-3 0,1-3 0,-3-4 0,-7-6 4,-4-3-4,-7-4 8,-8-9-4,-8-2 4,-7-6-4,-9-7 4,-5-3-4,-5-8 0,-10-5 0,-1 0-4,1-6 0,2-4-8,3 4-12,-3-9-40,15 7-89,1-6-12,18-7-17,8-5-7</inkml:trace>
  <inkml:trace contextRef="#ctx0" brushRef="#br0" timeOffset="1125">1313 0 136,'-52'11'158,"34"-3"7,10-3-12,8 11-101,0-6-20,8 14-8,5 2-11,8 13-9,5 3 4,5 13-4,3 6 0,6 12 0,-1 3 0,3 14 0,7 1 0,1 12 0,0 4 4,2 6-4,1 5 4,-1 3-8,6 2 12,-1 6-12,-4-6 4,-1 0 0,-2 3 0,-3-5 0,-8-8 0,0-3-4,-5-5 4,-7-8-4,-1-10 0,-3-9 0,-2-9 0,-2-9 0,-4-7-4,-2-9 4,-2-15-4,-3-8 8,-3-8-4,-5-13 4,0 0-4,0-13 0,-8-8 4,3-8-4,-3-10 4,-3-6 0,4-7-4,-4-3 0,3-3 4,0 0 0,3-5-4,-3 3 4,8 2-8,0 0 4,0 1-4,0 4 4,3 6 0,2 2-8,0 9 8,3 7 0,0 8 0,0 2 0,2 22-4,-2 5 4,3 10-4,-6 11 4,5 10-4,-2 11 4,0 5 0,-3 8 0,1 6 4,-1 4-4,-2 1 4,-3-1-4,0-2 4,-3-6 0,0 1-4,-2-11 4,-3-8 0,-5-7 4,-3-14-4,1-10-4,-9-11 4,-2-13 0,-3-16 0,-5-12-4,-8-14 5,-5-16-5,-3-7 0,1-3 0,-1-3-5,-2 3-3,10 18-52,-5-2-93,10 15-20,5 11-8,4 10-13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3:18.82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74 414,'34'3'182,"-10"-6"-21,2-7-4,8 2-137,3-5-4,5 2-12,3 3-12,-6-5-24,6 8-121,-18 0-4,-4 5-21,-12 2 1</inkml:trace>
  <inkml:trace contextRef="#ctx0" brushRef="#br0" timeOffset="203">47 356 354,'8'26'177,"11"-26"-24,7 0-12,8 0-197,6-5-81,-1 0-16,6 0-20,-3 5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3:20.45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254 94 225,'-21'27'165,"5"2"-4,-5 2-12,8 19-84,-13-2-17,5 12-12,-11 6-12,11 11-3,-5-1-5,10 6-4,-2 5-4,7 2 0,1-4-4,7-4 0,3-2 0,11-2 0,-1-17-4,3-2 4,0-13-4,8-11-4,1-7-4,-9-14-12,18-2-69,-10-25-64,6-4-4,-12-11-24,12-5-4</inkml:trace>
  <inkml:trace contextRef="#ctx0" brushRef="#br0" timeOffset="359">641 276 265,'-14'-8'157,"1"16"4,-8 11-11,6 18-102,-17-3-12,8 18-8,-10 1-4,10 13-3,1 0-1,4 10-8,-2-7-4,8 5 0,3-3-4,7-3 0,3-4 0,5-4-4,6-7 0,5-11 0,2-8 0,6-13 0,2-8 0,3-13 0,0-7 0,2-12 0,-4-5 0,-1-5 0,-2-7 4,-6 4-4,-5-8 0,-5 6 0,-8 8 0,-13 7 0,-6 9 0,-2 10 0,-5 10 0,0 4-4,2 12-4,1-5-8,12 11-37,-5-6-96,19 0-8,2-10-20,14 0 0</inkml:trace>
  <inkml:trace contextRef="#ctx0" brushRef="#br0" timeOffset="765">817 1138 390,'18'0'173,"-7"0"-12,-11 0-12,0 0-124,0 0-21,0 0-45,10-11-100,-7 1-20,7-1-12,-2-10-4</inkml:trace>
  <inkml:trace contextRef="#ctx0" brushRef="#br0" timeOffset="968">1190 355 326,'-16'16'177,"-2"5"-16,2 16-4,-10-3-117,13 22-7,-11-4-9,8 12-8,0-1-4,9 0-4,-1-2-4,8-3 0,2-6 0,6-7 0,3-8-8,5-8 8,5-13-4,0-6 0,0-15 0,5-8 0,-5-8 0,3-6 0,-9-4 0,-1-1 4,-9 3-4,-5 3-4,-8 5 4,-3 5-4,-4 8-4,-6 5-4,7 9-16,-7-6-41,16 10-88,5-10 0,-2 13-16,2-13-16</inkml:trace>
  <inkml:trace contextRef="#ctx0" brushRef="#br0" timeOffset="1343">1442 566 241,'35'-39'165,"-20"15"4,6 3-11,-2-11-54,7 14-84,-2-6 1,-1 11-9,-1 0-4,-4 7-4,-5 6 0,-2 11 0,-9 7 0,-2 11 4,-8 6 0,-2 9 0,-1 6 4,1 8 0,-6 3 0,5 0-8,1 2 4,5-3-4,-1-2 0,6-5-4,0-5-12,0-6-12,8-3-52,-8-18-82,0-10-11,0-11-12,0-11-4</inkml:trace>
  <inkml:trace contextRef="#ctx0" brushRef="#br0" timeOffset="1656">1513 785 302,'6'-21'177,"4"13"-8,3-3-12,6 11-60,2-8-81,5-2-8,8 7-20,-5-10-33,11 10-112,-11-10 4,7 8-20,-9-8-4</inkml:trace>
  <inkml:trace contextRef="#ctx0" brushRef="#br0" timeOffset="1812">1926 627 362,'16'23'177,"-16"-12"-20,8 7 4,-8 1-128,10 7-9,-2 0 0,3 6-16,-1 0 0,3-1-8,3 4-16,-3-12-36,6 6-101,-9-8-9,1 0-19,-6-7 0</inkml:trace>
  <inkml:trace contextRef="#ctx0" brushRef="#br0" timeOffset="2031">1908 990 418,'-16'0'178,"8"-16"-13,19 3-8,2-10-137,10-4-4,6-2-4,0-2-8,3-6-8,-3-5-12,8 13-73,-14-14-72,4 7-4,-6-9-20,0 5-4</inkml:trace>
  <inkml:trace contextRef="#ctx0" brushRef="#br0" timeOffset="2218">2352 397 402,'-18'90'186,"2"-40"-17,3 13-4,-13 1-137,12-1-8,1 5 0,5-2-12,0-5 0,8-6-4,8-10-8,0-6-4,8-15-12,-3-13-28,16-11-101,-13-19-16,10-7-21,-7-22 5</inkml:trace>
  <inkml:trace contextRef="#ctx0" brushRef="#br0" timeOffset="2422">2544 584 378,'-8'51'177,"-8"-12"-12,3 11-7,-3 3-130,11 5-4,3-3-4,2 0-8,7-10-4,7-10 0,1-14-8,9-11 4,0-20 0,2-11-4,0-14 4,1-10-4,-1-10 0,-8 0 0,-10-3 0,0 5-4,-8 3 4,-10 5 0,-4 11-4,-1 8 0,-4 15-20,-4-7-65,7 18-72,-3 0-4,9 5-20,-1-5-12</inkml:trace>
  <inkml:trace contextRef="#ctx0" brushRef="#br0" timeOffset="3062">2912 216 346,'13'10'185,"-5"-10"-24,-8 0 4,19-5-104,-19 5-37,21-8-12,-8 8-12,0-5-16,8 13-53,0-14-88,-3 6-8,1 0-12,2-2-16</inkml:trace>
  <inkml:trace contextRef="#ctx0" brushRef="#br0" timeOffset="3343">3296 21 350,'13'0'177,"-5"21"-20,-8-6-4,0 14-125,0-5-3,0 8-17,0-3 4,0-3-12,0-2-16,3-14-17,10 1-120,-13-11 0,18-11-20,-7-4-4</inkml:trace>
  <inkml:trace contextRef="#ctx0" brushRef="#br0" timeOffset="3484">3477 2 382,'16'-2'177,"-16"28"-12,-8-5-11,8 11-126,-5-6-12,2 3-16,3 8-28,-7-16-121,9-3-13,-2-7-19,5-1-8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3:24.60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16 751 382,'-5'10'173,"5"-10"-4,0 0-52,-8 8-80,8-8-9,0 0-12,-3-16-4,6-2-4,2-6 0,3-10-4,0-10 4,2-11-8,6-8 4,-3-3 0,0-2-8,1 8 4,-4 3 0,-2 12 0,0 16-4,-3 16 4,-5 13 0,5 34 0,-5 8 0,0 13 4,0 13-4,6 3 0,-6 2 4,7 1-4,4-9 0,-1-13 0,4-7 0,-1-16 4,5-8-4,1-19 4,-4-12-4,1-16 0,0-11 0,0-10 0,-6-11 4,1-7-8,-6-6 8,-5 6-8,0 2 4,0 2 0,0 14-8,-5 11 4,5 17-16,-6 4-28,12 22-97,-6 7-20,7 12-21,-4 3-3</inkml:trace>
  <inkml:trace contextRef="#ctx0" brushRef="#br0" timeOffset="562">465 533 217,'26'-2'169,"-26"2"0,16 23-16,-16-12-84,5 18-33,-5-8-12,6 7-8,-6-7-4,0 0 1,-6-5-9,6-6 4,0-10-4,0 0 0,0-13 0,11-8 0,-6-7 0,3-4 0,2-2-4,4 0 0,-1 3 4,0 2-4,0 8 0,0 13 0,-2 8 4,-1 13-4,-5 8 4,-5 3 0,0 2 0,0 0 0,0-2 0,-5-9 0,5-15 0,0 0 0,0 0 0,13-23-4,-2-1 4,-1-2 0,1 2-4,2 6 0,-3 5 0,3 13 0,-2 5 0,-3 8 0,0 6 0,-6 4 0,6 3-8,-5-7-8,5 4-24,-8-23-85,5 13-36,-5-13-16,8-13-9</inkml:trace>
  <inkml:trace contextRef="#ctx0" brushRef="#br0" timeOffset="1078">827 133 342,'19'-63'177,"-9"34"-16,11 11-4,-10-3-121,10 21-15,-11 0-5,3 18-4,-7 11-4,-6 2-4,-3 6 4,-5 0-4,3-3 0,0-6 0,5-4 0,2-11 0,9-2 0,2-6-4,3-3 0,-1-2-8,4 0-4,-6 0-16,10 11-85,-15-11-48,3 10-16,-11-10-5,13 13-15</inkml:trace>
  <inkml:trace contextRef="#ctx0" brushRef="#br0" timeOffset="1531">394 918 374,'19'-8'177,"7"-2"-4,5-6-11,19 1-114,0-12-24,13 1-8,0 0-12,5 2 0,1-2-4,-6 0-12,-6 8-8,-9-3-28,4 13-97,-18-5-24,-2 10-17,-14-2-3</inkml:trace>
  <inkml:trace contextRef="#ctx0" brushRef="#br0" timeOffset="1828">560 1055 261,'-6'34'178,"1"-13"-9,5 13-12,-5-8-81,5 18-44,0-7-11,0 2-1,-5-2-12,5 0 4,0-11-8,2-3 4,-2-10 0,0-13-4,0 0 4,19-7-4,-12-17 4,9-5-4,3-10 4,4-8-8,3-3 4,3 0-4,3-2-8,-3 7-12,5 14-8,-18-1-57,5 27-80,-21 5 0,13 19-20,-26-1 112,10 19 37,-15 2 20,-1-2 32,3 15 61,-5-15 92,6-3 0,-1-6-16,11 1-93,-3-18-31,8-11-9,10 5-8,3-13-12,6-8-8,-1-5-12,6-2-5,-6-6-7,3 5 4,-10 1 0,2 7 12,-8 8 8,-5 8 20,0 0 8,-13 19 8,8 7 4,-6-8 1,11 11-1,-8-8-12,8 0-4,6-3-12,-1-5 0,3-2-4,2-1 4,-2 1 0,0 7-4,-5 3 8,-3 5 0,0 3 0,-8 10-4,0-2 4,-3 0-4,-2-6 0,-3-7-8,6-6-12,-6-18-20,16 0-69,-16-13-56,14-13-8,-6-8-20,8-11-1</inkml:trace>
  <inkml:trace contextRef="#ctx0" brushRef="#br0" timeOffset="2594">959 890 422,'39'-29'186,"-26"21"-21,-2 13 0,-11-5-141,5 21-12,-10 0 4,-1 8-12,-4 2 4,2 1-8,-5-1 4,2 1-4,6-6 0,2-3 0,3-7 0,11-3-4,5-8 0,-1-10-16,17 5-40,-11-18-93,16 2-16,-6-5-25,6-2 1</inkml:trace>
  <inkml:trace contextRef="#ctx0" brushRef="#br0" timeOffset="2922">1379 130 386,'0'0'185,"15"13"-15,-12 13-5,13 14-141,-3 15-4,3 18-4,-1 16 0,1 8-4,-3 2 0,-7 6 5,-6 0-17,0-6 0,-11-7 0,-2-11 0,-5-10 0,-3-13 0,2-14 0,-2-15-9,13-5-59,-18-24-69,26 0-40,-8-35-12,11 4-5</inkml:trace>
  <inkml:trace contextRef="#ctx0" brushRef="#br0" timeOffset="3219">1875 78 386,'-42'76'185,"13"-16"-3,-3 24-9,-2 15-141,5 16-4,3 3-4,10 5-11,3-2-13,16-16 0,10-11 0,5-13 0,11-23 0,3-22-9,18-4-99,-14-24-70,9-8-7,0-13-20,2-8-9</inkml:trace>
  <inkml:trace contextRef="#ctx0" brushRef="#br0" timeOffset="11500">2198 271 229,'0'0'177,"-11"-7"-8,11 7-3,0 0-102,0 0-24,0 0-12,16-14-7,0 7-5,2-1-12,8-3 4,1 1-4,4-1 4,-5 6-8,1 0 4,-6 5-4,-6 8 4,-4 5 0,-3 8-4,-8 8 4,-8 7-4,3 9 4,-6 12-4,1 1-4,-3 2 8,2 6-8,1-6 4,-4 0 4,7-5 0,-1-5-4,0-8 0,3-3-4,-1-10-4,6 0-20,-13-19-93,13 1-44,0-11-12,0 0-13</inkml:trace>
  <inkml:trace contextRef="#ctx0" brushRef="#br0" timeOffset="11859">2240 664 306,'0'0'181,"10"-5"-16,1 8-4,-11-3-121,23 5-15,-2-5-5,3 5-12,2-2-4,1-3-8,7 10-24,-13-7-122,5 7-11,-2 1-16,-1 5-4</inkml:trace>
  <inkml:trace contextRef="#ctx0" brushRef="#br0" timeOffset="12047">2662 882 322,'8'26'177,"-2"-10"-16,-6-9-8,5 9-113,-5-8-36,0-8-28,0 0-129,13 0 4,-13 0-32,16-21 4</inkml:trace>
  <inkml:trace contextRef="#ctx0" brushRef="#br0" timeOffset="12344">2870 339 334,'26'-52'177,"-8"23"-20,3 8 4,0-2-129,8 7-3,-8 6-13,3 10-4,-14 10-4,-4 8 0,-6 9 4,-8 7-12,-8 2 4,-2 6-4,2-5 4,0-6-4,8-2 0,8 0 4,8-8-4,11-3 0,7-2 0,0 5 0,8 2 0,-2 1 0,-6 2 0,-5 6 0,-8 4 0,-13 1 4,-3 2-4,-12 1 0,-6-9 0,-3-2-8,0 0-8,-4-22-65,12 4-80,0-11-4,16 0-24,-8-11 0</inkml:trace>
  <inkml:trace contextRef="#ctx0" brushRef="#br0" timeOffset="12828">3421 305 273,'42'-15'178,"-16"7"-5,1-5-12,2 5-93,-6-10-39,9 4-9,-6-4-12,-2 5 4,-3 0-12,-8 2 8,-13 11-12,10-10 8,-10 10-4,-13 0-4,0 8 8,-3 5-8,-7 3 8,-1 10-4,-5 3 4,-2 7 0,2 4 8,2 4-4,1-2-4,8 5 4,5-10-4,7 0 0,6-11-4,11-5 0,7-11 0,6-2-4,5 0 4,2-3 0,1 3-4,-1 2 4,-4 4 0,-1 7 0,-13 5 0,-5 5 0,-8 3 4,-11 0-4,-10-2 4,0-1-4,0-5 4,-8-7-8,6-6 0,-3-11-16,10 4-20,-8-20-105,16 4-24,0-8-13,8-1-7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3:38.14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0 639 374,'13'21'181,"-3"-3"-8,1 6-11,-1 0-134,14 7-8,0-2-12,2 3-4,3-1-12,-3-4-8,3 4-109,-8-13-36,0 1-16,-11-3-5</inkml:trace>
  <inkml:trace contextRef="#ctx0" brushRef="#br0" timeOffset="219">79 962 398,'0'-15'177,"7"4"-11,9-7-9,8-1-145,-1-4 0,9-9-12,-3 6-8,2-14-41,4 14-108,-7-6-4,-1 3-20,-6 1-12</inkml:trace>
  <inkml:trace contextRef="#ctx0" brushRef="#br0" timeOffset="469">541 421 378,'13'60'185,"-16"-18"-15,-12 3-5,9 10-137,-9 3-16,4 5-4,1 0-4,-1-2-4,3-4 0,5-9-8,11-6-12,-8-21-89,14 3-56,-7-14-8,7-10-13,1-13-11</inkml:trace>
  <inkml:trace contextRef="#ctx0" brushRef="#br0" timeOffset="625">722 589 346,'5'18'181,"-13"9"-16,3 12-4,-8 6-132,5 7-5,-5 4-8,8 1-8,2-7 0,3-8-4,8-7 0,2-12 0,6-15 0,3-8 0,7-13-4,-5-11 8,3-10-4,-1-8 0,-2 0-4,-5-5 4,-8-1 0,-3 9-4,-15-1 0,-4 9-8,1 7-8,-13-5-77,8 14-76,-9-4-4,6 14-16,3 0-13</inkml:trace>
  <inkml:trace contextRef="#ctx0" brushRef="#br0" timeOffset="1188">1035 350 334,'31'-32'185,"-13"11"-24,14 8 0,-11-6-129,13 12-7,-8 1-9,-5 9-12,-7 7 4,-7 6-8,-7 8 8,0 5-8,-13 5 8,-2 0-8,-4-2 4,3-1-4,3-2 0,8-5 0,5-3 0,0-8 0,11-2 0,4-4-8,4-1-12,-6-17-37,10 11-108,-7-8 0,0 3-24,0-3-4</inkml:trace>
  <inkml:trace contextRef="#ctx0" brushRef="#br0" timeOffset="1469">1410 223 245,'37'-23'161,"-21"20"4,2 3-8,0 5-116,1 16-17,-11-5 0,2 10-4,-10 1 0,-10 4-4,-9 1 1,6 2-5,-10-5 0,2-3-4,2-5-4,6 0 4,5-5-8,8 0 4,8-6-8,5-4-20,13-1-133,-7 5-8,4-2-21,-4-2-3</inkml:trace>
  <inkml:trace contextRef="#ctx0" brushRef="#br0" timeOffset="2031">1809 365 334,'21'8'181,"-18"8"-20,-3 13 0,-5 3-129,2 15-15,-5 5-13,3 9 4,-3-3-8,-5 2 4,8-5 0,-6-5 0,3-7 0,6-9 4,2-13-8,-6-5 8,6-16-8,0 0 4,16-14 0,-5-4-4,2-8 0,3-6-4,5-7 8,-3-1-12,6-2 8,-1 5-4,-2 3 4,-5 8 0,-5 7-4,-6 9 4,-5 10 0,0 10 0,-11 11 0,-2 6 0,-5 4 0,5 4 4,0 1-4,-1 4 0,1-6 0,8-5 0,5 2-4,0-12-4,13-6-8,-2-13-4,7 0-13,-2-16-3,7 6-4,-4-14-1,2 6 9,-5-9 12,-6 9 16,-2 5 8,-8 2 20,0 11 13,-16 0-1,6 13 4,-6-5-8,5 8-8,4-3-3,4 3-9,3-16-8,5 11 0,3-17-4,-8 6 0,21-23 0,-13 7 0,2 0 0,1-2 0,-6 4 0,-5 14 4,0 0 0,13 14 0,-18 9 0,5 14 4,0 0 0,0 13 0,-3 0 0,-2 2 0,-5-4-4,4-1 0,1-7 0,-8-12-4,3-6-4,-4-9-12,14-13-16,-13-11-61,16-7-80,-6-16-12,3-11-5,0-16-19</inkml:trace>
  <inkml:trace contextRef="#ctx0" brushRef="#br0" timeOffset="2797">2077 0 382,'0'0'201,"69"79"-19,-41-11-5,-14 8-157,14 19-4,4 2 0,-6 3-8,-15-2 0,-9-12-4,1-9-4,-13-20 9,-12-9-22,4-19-11,18-29-89,-47 39-64,21-31 0,5-8-32,-14 0 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3:43.67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357 181 298,'0'0'165,"0"0"0,10 24-16,-15 5-109,10 10-12,-5 3-4,5 13-3,-2-2-5,5 5-8,-3-1 0,0 4-4,1-9 4,-4-2-4,1-5-8,-3-6-4,5 0-24,-13-12-113,11-4-8,-3-10-21,0-13-3</inkml:trace>
  <inkml:trace contextRef="#ctx0" brushRef="#br0" timeOffset="266">611 722 378,'11'0'169,"-1"11"-20,-10-11-12,8 15-165,-8-15-105,11 11-12,-11-11-20,18-8-16</inkml:trace>
  <inkml:trace contextRef="#ctx0" brushRef="#br0" timeOffset="5766">144 0 302,'0'0'177,"-10"32"0,-9 7-12,-4 32-100,-6 0-29,8 18-4,-3 11-16,11 5 0,8-3-8,10-2-4,8-8-16,5-21-36,22-3-109,-6-18-8,13-5-12,0-14-17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3:44.14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0 576 382,'24'-55'177,"-9"28"-16,6 4-12,0-9-116,6 14-17,2-3-8,-3 7 0,-3 4-8,-1 5 4,-4 7 0,-5 11 0,-10 6-4,-3 12 4,0 14 0,-8 0 0,0 15-4,-3 1 4,1 2 0,-1 3-4,3-3 0,1 0 4,4-8-8,-5-5 0,11-3-8,-6-15-32,11 0-109,-11-11-4,3-6-21,0-15 1</inkml:trace>
  <inkml:trace contextRef="#ctx0" brushRef="#br0" timeOffset="328">110 870 386,'0'-10'173,"0"10"-20,13-5 4,-13 5-128,29-16-21,-2 10-24,-4-7-125,14 0-8,-3-3-25,6 3 1</inkml:trace>
  <inkml:trace contextRef="#ctx0" brushRef="#br0" timeOffset="610">688 439 306,'-2'-11'181,"2"11"-12,-3 29-8,3 0-84,5 19-41,-5 4-16,0 9-8,0 7-4,0 1-4,0 2 0,0-8-4,3-11 0,-3-7-4,2-11 0,-2-10-8,8-11-12,-8-13-20,8-13-97,-8-13-20,3-6-13,-3-18-7</inkml:trace>
  <inkml:trace contextRef="#ctx0" brushRef="#br0" timeOffset="844">725 363 181,'0'-16'169,"-8"16"0,-2 18-20,-6 1-32,0 20-73,-10-2-12,5 13 1,-8 0-9,3 3 0,-1-3-8,4-3-4,4-8-4,6-4 0,5-7-4,8-12 0,0-16 4,24 11-4,0-17-4,7 1 4,6-5-8,8-1-8,4 1-16,-4-9-69,8 14-64,-1-11-8,3 11-16,0-6-8</inkml:trace>
  <inkml:trace contextRef="#ctx0" brushRef="#br0" timeOffset="1406">1127 549 374,'10'-7'181,"-10"7"-12,16 10-11,-8 1-110,10 15-24,-2-2-8,5 7-8,3-2-8,-1 3 0,6-1-4,-5-5-8,2 1-20,-10-14-101,8 5-28,-11-10-16,0 0-5</inkml:trace>
  <inkml:trace contextRef="#ctx0" brushRef="#br0" timeOffset="1625">1190 865 386,'8'-39'181,"5"12"-20,8 1-7,-3-11-126,16 3-16,1-3-8,-4 0-16,9 11-85,-12-5-60,1 4-4,-8 1-20,3 7-5</inkml:trace>
  <inkml:trace contextRef="#ctx0" brushRef="#br0" timeOffset="1828">1663 384 366,'8'55'181,"-11"-13"-20,-2 5 0,-1 14-124,-7-3-21,8 0-8,-3-1-4,6-1-8,2-12 4,2-15-8,11-8-12,-5-21-57,11 0-76,-1-18-8,3-6-16,0-13-4</inkml:trace>
  <inkml:trace contextRef="#ctx0" brushRef="#br0" timeOffset="2031">1854 457 362,'-13'50'173,"3"-8"-12,2 8-4,-8 3-124,16 5-13,0-3-4,5-2-8,6-11-4,7-13 4,3-16-8,6-13 4,1-13-4,-1-11 4,-1-10-4,0-11 4,-7-5 0,-6 0-4,-5-5 4,-8 2-8,-16 3 4,-2 6-8,-6 10-16,-10-3-81,7 13-60,1 3-4,8 8-16,2 8 3</inkml:trace>
  <inkml:trace contextRef="#ctx0" brushRef="#br0" timeOffset="2516">2296 81 257,'8'-26'165,"-8"26"9,-8 5-21,-3 19-81,-7-6-40,2 19-12,0-3 1,3 8-5,3-5-8,10 0 0,0-5 0,15-6-4,1-10 4,8-8-4,2-8 0,0-14-4,-5-1 0,0-6 0,-5 0-4,-8 0 8,-8 10-8,0 11 4,-24 0-4,3 13 0,3 14-24,-11-4-113,11 3-16,5-2-16,5 0-13</inkml:trace>
  <inkml:trace contextRef="#ctx0" brushRef="#br0" timeOffset="4219">2543 697 306,'23'-32'181,"-23"32"-12,16 5-8,-16 11-109,5 13-19,-5 0-13,0 11-8,0 2 0,-5-3-4,5-5 0,-3-2-4,3-11 0,0-11 0,0-10 0,14-18 0,-7-11 0,7-8-4,4-5 0,3-5 0,-3-1 0,3 6 4,-2 8-4,-3 13 4,-3 16-4,-3 15 4,-5 6-4,-5 13 4,0 3-4,0-1 0,0-2 4,0-8-4,6-13 0,-6-8 4,15-10-4,-1-9 4,1-5-4,1-2 0,2 0 0,1 7 9,-1 6-9,-2 13 0,-3 8 0,-2 11 0,-1 7 0,-2 3 0,-3 5-13,1-8 5,1-2-12,-7-13-12,14-4-24,-14-17-81,10-3-28,-5-11-25,6-2 5</inkml:trace>
  <inkml:trace contextRef="#ctx0" brushRef="#br0" timeOffset="4719">3029 52 430,'31'-15'186,"-7"33"-17,-6 11-8,6 16-141,2 13-8,3 15-4,-8 11-4,-5 3 4,-6 8-8,-12 2 0,-1-7-4,-10-9-8,0 3-76,-6-26-69,1-8-21,-6-18-7,3-14-12</inkml:trace>
  <inkml:trace contextRef="#ctx0" brushRef="#br0" timeOffset="6266">3444 60 342,'15'-23'181,"-4"12"-16,-3-2 0,10 8-120,-7-3-17,4 8-12,-4 0-4,-1 10-4,-4 6-4,-6 8 4,-6 5-4,-7 5 0,0 3 0,-3-3 4,3-3-4,5 1 0,3-8 4,5-3-8,8-11 13,10-4-13,6-6 0,8-3 0,2-5-13,0-8-11,13 16-68,-13-16-74,0 11-7,-7-5-28,2 10 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3:51.48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44 426,'16'3'190,"-6"-3"-21,14 0 0,-8-5-137,20 2-8,1-5-11,5 1-13,0 1 0,3-2 0,-3 8-33,-19-10-96,6 13-36,-18 2-8,-6 11-24</inkml:trace>
  <inkml:trace contextRef="#ctx0" brushRef="#br0" timeOffset="219">71 452 439,'-5'16'185,"15"0"-12,6-22-8,13 1-117,5-5-35,8-6-13,10 6-37,-7-11-120,7 8-12,-7 2-16,0 11-5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3:58.10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18 273,'0'-11'157,"5"0"13,-5 11-17,11 14-97,-11-6-16,5 18-7,-5 1-5,5 10-8,-5 8-4,0 10-8,-5 6 0,-3 5 0,5 3-4,-5 3 0,6 2 0,-6 0-4,5 3 4,0-9-4,1-4 0,-4-6 0,4-7 4,-4-4-4,4-12 0,-1-9 0,0-5 0,3-8-4,0 1-4,0-14-8,0 0-16,-8-14-77,8 14-48,6-18-16,2 7-8,-3-5-5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3:58.46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 46 422,'19'-8'186,"-19"8"-13,0 0-12,0 0-117,-8 17-28,2-7 5,4 1-21,-4 0 0,6-11 0,0 16-9,0-16-47,14-5-105,-14 5-8,13-11-16,-5 0-9</inkml:trace>
  <inkml:trace contextRef="#ctx0" brushRef="#br0" timeOffset="1313">102 60 8,'5'-8'141,"-5"-6"-1,0 14 1,-5-16-32,5 16-36,0-11-17,0 11-16,0 0 1,0 0-13,-5-11-8,5 11-4,-11 3 0,11-3-4,-8 11-4,8-11-4,-14 19 0,12-8 0,2 0-4,0-1 4,0 1-4,0-11 0,16 11 0,-5-14 0,-1 3 4,4-5-4,-4-3 0,4-3 0,-6 0 0,-3 0 0,-2 3 4,-3 8-8,-11-11 4,0 11-16,11 0-24,-18 8-101,7-2-8,0 2-20,11-8-8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4:0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305 60 285,'8'-29'174,"-8"16"-9,0 13-8,-24-18-101,24 18-20,-21 5-7,8 10-5,-11 12-4,1 9-4,-8 9-4,0 18 4,-3 8-4,2 12-4,3 9 5,6 0-13,7-6 0,5 1 0,11-9 0,13-7 0,8-21 0,6-8 0,7-13 0,0-14 0,8-12 0,2-11 0,-2-8 0,0-10 0,-8-8 0,0-3 0,-11-2 0,-7-5 0,-11 7 0,-7 0 0,-14 8 0,-5 8 0,-8 8 0,-5 8 0,0 10 0,0 6 0,5 7 0,4-5-57,14 19-84,-2-11-28,13 5-12,-3-10-13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01:26.0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95 0 76,'0'11'149,"0"2"-12,0 13-60,-8 0-13,8 16-20,-8-2-3,8 20-13,-2-2-4,2 15-4,0 4-4,0 12-4,5 3-4,-2 5-4,2 10 0,5 4 0,-2-1-4,0 0 4,3 3 8,-1 0-12,1-8 4,2 5 1,-5-8-1,3-5-4,-1-2 4,1-1-4,-3-4 4,0-1 0,-3-2-4,0-1 0,1-7 4,-4-3-4,1-8 4,-1-2-4,1-3 0,0-8 4,-3-8-4,5-5 0,-5-5 4,3-3-4,-3-2 0,0-4 0,0-4 4,-6-8-8,6 5 4,-5-5 0,2-9 0,-2 4-4,5-11 0,-5 13 0,5-13-4,0 0 0,-13-3-1,13 3 1,-14-15-4,7 2 0,-1-3 0,-6-8 4,6 3-4,-7-13 4,1 0-4,-4-3 0,2-2 4,-2-3 0,2 0 4,0 5 4,0 0 8,3 6-4,2 7 8,3 8-4,3 6 8,5 10-4,0 13 0,3 8-4,2 16-4,6 7 0,4 6 0,4 8 0,-3 0 8,5 2-4,3-5 5,2 0-1,-2-18 4,0 0-4,-3-14 0,0-7 0,-5-11-8,5-10 4,-8-13-4,6-16 0,2-16-4,0-16-8,8-12-24,0-22-113,8-8-20,0-15-4,5 2-13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4:10.67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1 409 326,'0'0'165,"8"0"-4,-8 10-12,11 14-113,-11 2-12,5 6-3,-5 2-13,8 5 0,-8-5 0,5 0-8,-5-2 4,0-6-4,0-11 4,0-15 0,0 0-4,0 0 4,8-28-4,-6-1 4,4-8-4,-1-7 4,5 2-4,1 2 0,-1 4 0,6 7 4,-5 11-4,2 12 4,-3 14 0,-2 16-4,-3 5 4,-2 5 0,-3 5-4,0 3 0,0-11 0,0 1 4,0-14-8,3-7 8,-3-11-4,10-14 0,-5-7 0,6-10 0,-1-6 0,6-2 0,0 0 4,7-1-4,-4 6 0,2 11 0,0 10 4,0 13-4,-8 13 4,-3 13 0,-5 8-4,-5 5 4,0 6-4,-2-3-4,2 2-8,-11-15-24,17 3-93,-12-17-32,12 1-12,-6-16-9</inkml:trace>
  <inkml:trace contextRef="#ctx0" brushRef="#br0" timeOffset="625">659 53 326,'8'49'177,"-13"-12"-16,0 8 0,-8 2-117,7 16-11,-4 2-9,2 3-4,-3 3-12,1-3 0,-1-2-8,4-9 4,-1-2-8,-3-8 0,6-7-12,0-11-16,10-3-109,-5-11-16,0-4-16,0-11-9</inkml:trace>
  <inkml:trace contextRef="#ctx0" brushRef="#br0" timeOffset="969">1016 425 394,'-16'-16'189,"-2"16"-19,-3 13-1,-16 0-125,16 11-16,-8-3-8,11 5-11,2 3-9,8-1 0,8-1 0,11-6 0,10-3 0,2-2 0,1-1 0,2 1 0,-5 2 0,-3-2 0,-7 3 0,-14-1 0,-2 0 0,-8-7 0,2-1-21,-12-10-11,12 5-65,-7-20-72,5-1 0,0-10-16,10-6-4</inkml:trace>
  <inkml:trace contextRef="#ctx0" brushRef="#br0" timeOffset="1344">1165 11 418,'0'0'182,"-16"-8"-25,16 8-12,0 0-121,0 0-8,16-3-8,3 3 0,-4 0-8,9 8 4,-8 0 0,5 13 0,-14 5 4,-4 6-4,-6 2 4,-4 5 0,-1-2 0,0-1-4,0-4 0,5-6 5,6-8-9,5-2 0,8-8 0,-1-6 0,6 4-25,-8-17-71,8 11-65,-8-5-13,3 0-15,-5-3-12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4:14.06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5-3 249,'5'-11'173,"3"27"5,-1 13-13,-7 0-89,5 26-44,-5 6 1,0 18-13,0 2-4,9 12-8,-12-1 0,6-2-8,-3-6 4,7-5 0,-7-8-4,5-13 0,-2-8-4,-1-10-4,3-14-4,-5-10-8,5 2-61,-5-18-80,0 0-4,0-15-24,3-1 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4:14.34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0 382,'22'18'177,"-22"-7"-12,2 4-7,-7-4-142,2 1-20,6 2-29,-3-14-124,0 0-4,13-8-16,3-4-16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4:13.03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230 101 253,'-21'8'153,"14"5"8,-9 13-16,-5-8-100,8 19-17,0 0-8,2 5-4,9-5-4,-1 5-4,11-8 0,5-5-8,3-6 4,2-7-4,6-6 0,-1-10 0,1-8 4,-1-5-4,-2-10 4,-2-6 4,-6-3-4,-3-4 5,-7 2-1,-3 0-4,-8-1 0,-5 9 0,0 5 0,-8 8 0,0 10-4,-3 11 0,6 5-8,-3 3-4,16 16-13,-6-17-83,17 9-45,-1-3-12,8-3-9,3-5-3</inkml:trace>
  <inkml:trace contextRef="#ctx0" brushRef="#br0" timeOffset="375">487 138 225,'29'5'161,"-19"11"0,-4 5-12,1 15-76,-7-12-37,3 10-4,-6-13-8,3 5-3,-2-13-1,2 0-8,0-13 0,0 0-4,-3-18 0,6 0-4,2-11 4,6-3-8,-1-4 4,6-1-4,5 3 0,2-3 0,3 6-8,1 4-20,9 9-121,-7 2-12,0 9-21,-6-1 5</inkml:trace>
  <inkml:trace contextRef="#ctx0" brushRef="#br0" timeOffset="1562">60 1019 366,'11'-21'189,"-11"21"-20,-8 21 1,-5 8-130,5 15-24,-5 9 4,0 12-12,5 9 0,0 2-8,8 2 0,0-2 0,5 1 0,3-9 0,5-8 0,0-13-4,6-10 4,-1-13 0,3-9 0,-3-15-8,3-15 8,-3-6 4,1-8-4,-3-8 4,-9-2-4,1 2 0,-8 0 0,-15 11 4,-1 8-4,-3 5-4,-4 10 4,-1 6-8,1 7-16,-1-10-69,14 21-72,-1-10-4,11 4-20,0-4-9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4:2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-1 640 80,'3'26'165,"-3"-12"-20,0 4 8,0 4-72,0-12-41,8 9-8,-8-19-4,5 13-3,-5-13-5,8-13 4,-8-11-8,5 3 4,-5-14-4,6-10 0,-6-11-4,2-5 5,-2-10-9,6-1 4,-6 0-4,0 6 0,0 5 0,0 8-8,0 10 8,0 17-8,-6 10 4,6 16 0,0 0-4,0 11 0,6 13 4,2 10-4,0 8 0,2 9 4,4 7-4,4 9 4,1-4-4,0 1-4,2-6 4,0-2-4,-2-6 4,0-4 0,0-12-4,-3-7 0,0-12 4,-3-7 0,-2-13 0,2-11 0,-5-16 4,0-13 0,3-8-4,-6-10 4,-2-12-4,-1 1 4,1 0-4,-3 5 4,0 5-4,0 6-4,-3 15 0,3 9-4,8 15-20,-16-2-69,8 21-68,0 0-8,16 8-12,-10 5-9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4:20.92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345 22 189,'11'-26'165,"-11"26"4,0 0-48,0 0-57,-3 18-3,-11 6-21,3 16-4,-8 7-12,6 14 1,-12 8-9,0 5-8,-5 8 4,3 2-8,-3-4 0,5 1-4,-2-7 4,2-5-4,6-8-4,-3-3 8,6-13-8,2-8 0,6-5-12,-6-16-12,20 2-121,-6-18-17,-6 11-19,6-11-8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4:21.96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 39 157,'0'-11'169,"0"22"8,0 4-20,3 25-44,-8-6-77,7 19-12,-4 2 0,2 5-12,0 6-3,5 0-9,-5-11 4,0-5-4,0-5 0,3-14 4,-3-12 4,0-9-4,0-10 4,8-21-4,-6-5 4,6-11 0,-3-8 0,8-7-4,1-11 0,7 0 4,0 2-8,2-2 4,1 8-12,0 2 0,2 19-36,-13-3-113,5 19-13,-7 2-15,-1 16-4</inkml:trace>
  <inkml:trace contextRef="#ctx0" brushRef="#br0" timeOffset="360">143 296 338,'-21'74'185,"16"-37"-24,2-6 4,9 17-128,-1-17-25,8-2-4,0-2-8,6-12-8,4 4-12,-4-19-13,12 10-84,-7-23-48,2 0-12,-2-13-4</inkml:trace>
  <inkml:trace contextRef="#ctx0" brushRef="#br0" timeOffset="563">416 357 310,'-29'55'181,"16"-13"-8,-8-2-12,19 4-113,-9-9-27,11-12-5,5-12-8,9-11-8,7-13-4,-3-14-4,8-2-8,-5-13-9,3 5 5,-11-2-4,0 13 4,-8 2 4,-5 13 12,0 11 8,0 16 4,-5 16 12,0 10 0,10 13 4,-5 8 1,11 11-1,-6 2-12,8 8 0,-5-2 0,5-3-4,-5-3 0,-6 3-4,-2-10 0,-2-9-4,-9-5 0,-7-5 4,-6-13-8,-2-11 0,-8-4-4,-3-22-24,11 0-101,-11-16-40,6-5-13,-3-11-11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3:41.78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0 236 306,'16'13'157,"-3"-8"0,8-5-16,8 6-129,0-6 0,13 0 0,2-6-4,14 4-4,8-6 4,10 0 0,5-7 0,9 5-4,7-1 4,8 0-8,8 1 4,2 2-4,3 0 4,6 1 0,4 5-4,9-4 4,-3 1-4,5 0 4,0-1-4,2 1 0,4-1 0,-1 4 0,1 2 0,-1 0 0,0 5 0,-2 1 0,2 2 0,1-3 0,2 0 4,2-5-4,6 0 0,-5-5 0,7-3 0,-2 0 0,-3-3 0,3 0 0,-5 1-4,5 1 4,-3-2 0,6 3-4,-6-3 4,5 1 0,1-1-4,-1 2 4,1 1 0,-6 3 0,0-1-4,-5 1 4,-2 5 0,-4 0 0,-2 0 0,-2 0 0,-1 0 0,-2 5 0,0-5 0,-3 0 0,3 0 0,-3 0 0,1 0 0,-4 0 0,4 3 0,4 0 0,-7-1 0,-1 1 4,1 2-4,0 7 0,-6-7 0,-2 3 0,-1-2 0,-4-4 4,-1 4-4,-10-1 0,-2-5 0,-6 0 0,-3-5-4,-4-1 8,-4 1-4,-2 0 0,-5-3 4,-3 0-4,0-1 0,-2-2-24,-6 8-117,-13-2-16,-8-3-32,-47 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5:37.4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1045 0 241,'-50'81'161,"24"-31"-36,-8-5-117,2-3-157,6 5-20,-3-2 4</inkml:trace>
  <inkml:trace contextRef="#ctx0" brushRef="#br0" timeOffset="250">261 1343 318,'-26'84'173,"12"-39"-12,1-6-16,0 1-153,0-6-32,8 3-109,-3-1-21,0 1 1,0 0-12</inkml:trace>
  <inkml:trace contextRef="#ctx0" brushRef="#br0" timeOffset="454">1 2511 205,'5'92'149,"1"-45"0,-6-5-20,2 5-121,3-2-12,1-1-8,-4-2-12,9 6-33,-9-4-88,-2-4 4,14 4-4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5:37.1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369 0 229,'-87'56'169,"45"-30"-4,0 4-24,5-9-161,-5 5-117,2 1-24,0-3-8,1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01:27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1503 0 48,'-26'84'149,"5"-26"8,-8 2 0,-14 8-109,9 16 1,-16 3-17,5 10 0,-10 0-8,2 16-8,-8-1 5,-2 12-9,2 4-4,-3 1 4,-4 7 0,-1-2-8,-2 3 4,7-4-4,-2-7-4,3-2 0,0-11 8,7-8-8,1-8 4,7-13-4,6-14 4,5-7-4,8-10 4,5-16-8,8-8-4,6-14 4,2-4-8,8-11 0,0-16-4,-3-10-4,8 2-5,-5-15 5,0-1-8,0-12 12,0-3-4,-5-8 0,5 0 4,-8-8 7,6 5 9,-6 3 5,-3 3 11,6 16-4,-6 2 8,3 13 0,-2 10 4,10 19-8,-19 3 0,14 18 0,-3 8-7,5 13-1,-2 13-4,5 13 4,-3 8 0,6 13 4,2-5 0,6 6 4,2-12-4,6-2 4,-1-13-4,9-13 0,-6-10-4,8-14 0,-3-13-3,1-13-1,4-11-4,-2-12-4,11-14-9,-3-15-3,16-11-12,-3-24-97,21 3-32,3-5-20,8 0-12</inkml:trace>
  <inkml:trace contextRef="#ctx0" brushRef="#br0" timeOffset="1078">2644 1611 32,'16'39'137,"-32"-28"4,-2 10-4,-6 0-93,-5 2-8,-11 9-32,3 7 4,-5 8 0,0 6 4,-14 7 0,1 3 9,-6 8-9,-5 5 4,-5 6-4,0-1-4,-3 3 0,2 5-4,4-2-4,7-3-4,-5 0 4,2-6-8,9-4 12,5-9-4,2-2 0,6-5 0,-3-5 0,0-6 0,8 0 0,3-10 0,0-3-4,-1-3 0,6-7 4,0-3-4,11-8 0,2-8-4,0-10-4,16 5 0,-11-29-1,11 3-3,8-13 8,0-6-8,3-7 8,2-6 0,3-5 4,8-3 4,-9 6-4,1 7 12,-5 11-4,-6 8 8,0 19 0,-5 15 4,-10 15 9,-9 17-9,6 20 8,-11 9-8,3 20 4,-3-2 0,6 10 0,-3-5 5,5 2-5,0-17 0,8-6 0,8-19-4,11-10 0,10-15 0,13-11-8,11-14-12,13-15-36,22-5-109,-1-11-12,8-7-20,5-3-5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5:36.9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272 0 261,'-60'24'182,"28"-11"-21,-7-10-69,-8 8-233,18-3-28,-7-3-4,7-2-4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5:26.953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3361 2859 12,'0'0'128,"0"0"5,0 0-28,0 0-20,0 0-9,5-10-15,-5 10-17,0 0-4,0 0-4,0 0-11,0 0-1,0-14-8,0 14-4,0 0-4,0 0 4,-8-10-12,8 10 8,0 0-4,0 0 0,-16-5-4,16 5 4,-10 0-4,10 0 0,-16 0 0,8 0 0,-2 5 4,-1 0-8,1 0 8,2 9-8,-5-9 12,5 5-12,-3 6 8,1 0-8,2 0 8,0-1-4,3 4 0,-3-1 0,3 1 0,5-4 0,-3 4 0,3-3 0,5-3 0,0 0 0,1-3 0,2-2 0,5 3-4,-3-3 4,3-6 0,3 4 0,0-6 0,0 0 0,-1 0 4,4-8-4,-1-3 0,-2-2 0,2 0 0,1-6 4,-4 1-4,4 0 0,-6-3 4,0 0-4,-5 0 0,0-3 4,-3 3-8,-5 0 8,-5 5-4,-3 0 4,0 3-8,-5-3 0,-3 11-8,-2-11-24,7 11-101,-7 0-16,2 2-16,0 6-8</inkml:trace>
  <inkml:trace contextRef="#ctx0" brushRef="#br0" timeOffset="828">3206 2901 132,'0'0'129,"0"0"8,0 0-48,-6-16-25,6 16-19,6-15-21,-6 15 0,2-16-12,-2 0 8,0 3-12,3-8 4,-3 0-4,0 0-8,0-3 4,0 1-4,0-4 4,0 4-8,-3-1 4,1 0-4,2 6 8,-6-1-8,1 4 8,3-1-4,-1 5 0,3 4 0,0 7 0,-5-14 0,5 14 0,0 0 0,-3-10 0,3 10 0,0 0 0,0 0 0,0 0 0,0 0 0,0 0 0,0 0 0,0 0 0,0-11 0,0 11 4,8-10-4,-8 10 8,16-11-4,-6 3 0,3 6 5,0-6-5,6 0 4,-1 0-4,3 0 0,0-2 0,3-1 0,-1 1-4,-2 2 4,0-3-4,0 6 0,-2 0 0,-6 5 0,0-3 0,-5 3 0,-8 0 4,13 8-4,-13 3 0,0 2 0,0-3 0,-8 9 4,8-1-4,0 3 0,-10 3 4,10 2-4,0 0 4,0 3-4,-3 0 4,3 3 0,0-1-4,3 1 4,-3-3-4,2 0 4,-2-3 0,8 0-4,-8-5 4,0 3 0,0-14 0,0 6-12,0-5-4,0-11-73,-5 15-64,5-15-12,-8 6 0,8-6-12</inkml:trace>
  <inkml:trace contextRef="#ctx0" brushRef="#br0" timeOffset="1953">3166 3077 161,'3'-10'161,"-3"10"-8,0 0 4,0 0-89,0 0-23,0 0-21,0 15-8,0-1-8,0 1 0,0 6-4,0 0 0,0 3-4,3 0 0,-3-1 4,0 1-4,-3 0-4,3-1 4,-5-2 0,2-2-4,0-1 4,-2-2-4,0 0 4,2 0-4,1-1 8,-4-2-4,6 1 4,-2-4-4,2-2 4,0-8-4,0 13 4,0-13-4,10-2 0,-10 2 0,16-14 0,-5 6 0,-1 1-4,6 1 4,-3-2 0,3 3 0,-1 3-4,1 2 4,3-3 0,-4 3 0,4 0 0,-4 0 0,4-3 0,-1 3 0,-2 0 0,0-2 0,-3 2 0,-3 0 0,3 0 0,-13 0 0,14 0 0,-14 0 0,15 0 4,-15 0-4,11 0 0,-11 0 0,10-6 0,-10 6 0,0 0 0,11-7 0,-11 7 0,0-11 0,0 11 0,0-16 0,0 3 0,0 0 0,0-5 0,0-1 4,-3-2-4,3-3 0,0-2 0,0 0 4,0 0 0,0 2-4,0 3 4,0 3 0,0-1-4,0 3 4,0 3-8,-2 3-4,-4-3-8,6 13-28,0-14-105,0 14-12,-5-10-1,5 10-15</inkml:trace>
  <inkml:trace contextRef="#ctx0" brushRef="#br0" timeOffset="2922">3253 3046 24,'0'0'137,"0"21"8,-3-6 0,-2-1-57,5 15-31,-8-8-21,8 10-8,-8-5-16,8 1 0,-2-4-8,2-2-4,0-5-12,0-5-16,2-1-73,-2-10-48,0 0 8,6 11-20</inkml:trace>
  <inkml:trace contextRef="#ctx0" brushRef="#br0" timeOffset="3156">3329 3001 28,'11'24'129,"-4"-1"3,-7-4-3,0 2-60,0 8-29,0-3-24,0 3-4,-5-3-4,5-2-16,0-3-84,0 0-33,-2-11-8,4 4-8</inkml:trace>
  <inkml:trace contextRef="#ctx0" brushRef="#br0" timeOffset="3422">3405 3077 108,'0'42'137,"-2"-21"-8,2 6-28,2 2-49,-2-6-44,0 1-68,-5-11-61,10 5-8,-5-18-8</inkml:trace>
  <inkml:trace contextRef="#ctx0" brushRef="#br0" timeOffset="3750">3229 3180 265,'13'-6'165,"1"6"5,-1-13-37,13 13-81,-10-8-16,13 8-16,-6-7-8,3 4-4,-2 3-12,-3-5-12,0 10-16,-21-5-97,21 0-24,-21 0-20,8 3-4</inkml:trace>
  <inkml:trace contextRef="#ctx0" brushRef="#br0" timeOffset="3953">3250 3266 209,'0'0'165,"11"6"0,2-6-16,5 0-84,1-6-29,4 1-28,-2 5-24,-2 0-125,-1-2-12,-2 2-12,-3 0-4</inkml:trace>
  <inkml:trace contextRef="#ctx0" brushRef="#br0" timeOffset="4703">3311 2457 112,'5'37'117,"-2"-14"-4,-3 1-73,-3 0-24,3-1-16,-5 1-48,5 2-61,-8-10-8,8 5-3</inkml:trace>
  <inkml:trace contextRef="#ctx0" brushRef="#br0" timeOffset="4937">3387 2433 96,'13'11'157,"-13"-3"-12,0 10 8,0 8-68,-5-10-53,5 10-12,0-2-8,0 0 0,0-3-4,0 0-16,0-3-4,0-7-28,0-1-97,0 3-16,0-13-4,0 11 0</inkml:trace>
  <inkml:trace contextRef="#ctx0" brushRef="#br0" timeOffset="5234">3484 2454 173,'0'0'161,"-5"13"-8,5 3-8,0 5-81,0-5-40,0 5-24,10 3-36,-10-1-101,0-7-16,0 3 0,-5-6-12</inkml:trace>
  <inkml:trace contextRef="#ctx0" brushRef="#br0" timeOffset="5437">3277 2565 153,'2'-13'165,"14"-1"-8,-3 9 0,5 5-85,-7-8-31,10 8-21,0-5-12,-3 5-20,9 0-113,-9 0-32,-2 5 0,-6-2-12</inkml:trace>
  <inkml:trace contextRef="#ctx0" brushRef="#br0" timeOffset="5703">3258 2623 132,'16'0'162,"-3"0"-1,0-6-4,6 6-73,-4-8-35,12 3-25,-6 0-24,-3-6-24,3 6-117,-5 5-20,-3-3-1,-13 3-7</inkml:trace>
  <inkml:trace contextRef="#ctx0" brushRef="#br0" timeOffset="5890">3321 2675 189,'0'11'161,"16"-6"4,-6-5-20,6 5-85,0-5-56,2-5-132,1 2-21,-1 3-9,0-5-7</inkml:trace>
  <inkml:trace contextRef="#ctx0" brushRef="#br0" timeOffset="8734">3263 1855 229,'0'-29'169,"-2"21"0,2-2-16,0 10-104,-11-24-29,11 11-8,-5-5-4,2 2-8,1-3 4,-1-2-8,-2 3 0,0-6-20,5 11-37,-6-5-92,1-1-16,0 1 4,-3 0-12</inkml:trace>
  <inkml:trace contextRef="#ctx0" brushRef="#br0" timeOffset="8968">3030 1232 177,'-13'-21'173,"7"11"-4,6 10-20,-2-11-84,-9-2-33,11 13-12,-13-24-12,5 11-4,-2-3-12,-6-5-12,6 6-16,-14-12-93,6 6-32,2 0-9,-5 3-7</inkml:trace>
  <inkml:trace contextRef="#ctx0" brushRef="#br0" timeOffset="9265">2505 649 165,'-21'-27'177,"13"17"-4,-5-1-16,5 11-84,-10-18-45,7 2-12,-5 0-16,-7-2-24,7 5-21,-15-8-79,7 5-50,-2-2 5,-1-1-16</inkml:trace>
  <inkml:trace contextRef="#ctx0" brushRef="#br0" timeOffset="9531">1728 128 241,'-39'-26'165,"20"15"-8,1 3-40,0-5-121,-9 3-129,4-1-24,-4 1-16,-9 2 0</inkml:trace>
  <inkml:trace contextRef="#ctx0" brushRef="#br0" timeOffset="9750">578 5 189,'-70'0'117,"30"0"-113,3-8-49,6 13-100</inkml:trace>
  <inkml:trace contextRef="#ctx0" brushRef="#br1" timeOffset="65172">4 969 165,'0'-13'177,"-3"-5"0,3 18-24,0 0-56,0 0-49,3 23-24,-1 1-4,-2 0-12,5 5 1,1 5-9,-1 0 4,0 0-4,-2-8 0,2-2 0,-2-8 0,-1-6 4,-2-10-4,0 0 0,0-21 4,6-2-4,-6-6 4,5-5-4,0-6 0,3 1 0,2 2 4,6 5-8,3-2 8,-1 8-8,3 7 4,-3 6-12,3 5-9,3 8-87,-8 0-49,2 0-21,-7 3 1,-1 8-12</inkml:trace>
  <inkml:trace contextRef="#ctx0" brushRef="#br1" timeOffset="65609">416 869 241,'36'-18'177,"-15"5"1,3 2-21,-8-7-65,5 10-76,-5 0-16,-6 0-36,3 13-117,-13-5-8,3 16-16,-6-3-4</inkml:trace>
  <inkml:trace contextRef="#ctx0" brushRef="#br1" timeOffset="65797">442 1038 318,'13'15'169,"-2"-15"-8,2 0-20,5 0-254,6 6-20,-3-6-32,0 0-8</inkml:trace>
  <inkml:trace contextRef="#ctx0" brushRef="#br1" timeOffset="66297">909 741 233,'45'-42'169,"-16"20"4,-1 1-15,1 8-102,-5-2-28,2 15-12,-7 5-4,-4 8-8,-7 11 0,-8 5-4,-8 7 4,-5 6-4,-5 3 8,-3 0-8,-5-3 8,2 2-3,-2-1 3,5-7 0,2-4-4,9-6 4,-1-5 0,9-2-4,2-9 4,0-10-4,21 11-4,-6-11 4,1 0-4,8-6 0,-1 6-8,-2-10-8,8 15-73,-8-10-72,0 5-20,-2-5 0,-1 2-9</inkml:trace>
  <inkml:trace contextRef="#ctx0" brushRef="#br1" timeOffset="66656">1282 1051 350,'8'-3'181,"-8"3"-20,13 0-4,-13 0-128,8-8-34,10 11-115,-10-8-37,8 5-21,-1-8 1</inkml:trace>
  <inkml:trace contextRef="#ctx0" brushRef="#br1" timeOffset="66922">1484 759 306,'18'-21'185,"-7"5"-16,10 0-8,-3-5-121,8 6-15,1 1-13,-1 4-4,-5 2-4,0 8 0,-8 13-4,-5 3 0,-8 5 0,-3 8 4,-5 5-4,-5 0 0,-2 3 4,-4 5 0,1-2 0,-1-4-4,4 1 8,2-5-8,2-3 4,6-6 0,5-4-4,8-6 4,0-5 0,5-3-4,2-5 0,1 0 0,5-5-12,-8-8-20,16 13-77,-10-14-56,2 4-16,-3-3-9,6 2-7</inkml:trace>
  <inkml:trace contextRef="#ctx0" brushRef="#br1" timeOffset="67328">1972 735 302,'0'-26'173,"0"26"4,-16-5-20,11 21-121,-16-1-16,8 12-7,-5 4-1,2 6-4,0 2-4,3 3 0,8 0 0,0-5-4,5-3 4,10-7-4,1-4 0,4-7 0,6-11 0,3-5 0,2-10 0,6-6 0,-1-10 0,3-3 4,-2-8-4,-3-2 0,-3-3 0,-8 0 0,-10 0 0,-8 5 0,-5 3-4,-14 7-4,1 9-8,-11-6-81,6 16-64,-4 3-16,9 8-5,0 2-19</inkml:trace>
  <inkml:trace contextRef="#ctx0" brushRef="#br1" timeOffset="67859">2319 788 342,'10'-8'185,"6"16"-24,-6 5 8,-7-5-140,15 8-13,1 2-4,-1 3-8,3 0 4,0 0-12,-3 3 0,1-8-20,7 10-81,-13-10-56,0-1-16,-5-7-9,0 3-11</inkml:trace>
  <inkml:trace contextRef="#ctx0" brushRef="#br1" timeOffset="68078">2400 1017 338,'-11'-24'185,"11"3"-20,11 8-4,-1-14-116,11 12-21,-2-6-20,7 0 0,6 7-44,-9-7-118,11 0-11,-5-2-16,3-1-16</inkml:trace>
  <inkml:trace contextRef="#ctx0" brushRef="#br1" timeOffset="68531">2744 706 197,'0'0'185,"0"0"-12,5 21-8,-10 0-80,5 11-53,-8 0-8,8 7-7,-3 3-5,3 0-4,0 0 0,0-5-8,3-6 0,-3-2-8,10 0-17,-10-18-35,11-1-101,-11-10-12,13 0-4,-5-8-5</inkml:trace>
  <inkml:trace contextRef="#ctx0" brushRef="#br1" timeOffset="68812">2977 756 277,'0'0'174,"0"13"-1,-8 3-16,3 13-117,-8-3-12,3 9-12,2 1-3,3 4-5,5-3-4,0-3-4,5-3 4,5-4 0,6-6-8,0-6 4,-1-7 0,6-8 4,-2-5-4,4-8 0,-4-8 0,2-5 4,-5-3-8,-3-5 8,-5-3-4,-8 0 0,0 3 0,-14 0 0,1 5-4,-2 5 0,-1 11-12,-5-11-29,21 24-108,-16-13-12,16 13-16,-10 8-4</inkml:trace>
  <inkml:trace contextRef="#ctx0" brushRef="#br1" timeOffset="69281">3221 588 318,'24'-26'181,"-3"13"-12,-3-8-8,9 10-125,-6-7-15,8 7-13,-8 1 0,5-1-8,-10 11 4,-3 0-4,-13 0 0,8 24 0,-8-6 0,-8 6 0,0 5 0,-3 5 0,1 0-4,5 0 8,-3-2-8,0 2 8,5-5-4,3-3 0,0-2-4,0-6-8,0 9-25,0-27-96,0 18-32,0-18-16,0 0-4</inkml:trace>
  <inkml:trace contextRef="#ctx0" brushRef="#br1" timeOffset="69609">3334 741 342,'0'-14'185,"6"9"-20,1-8-4,14 5-132,0-2-21,6-4-25,7 12-103,-5-9-41,2 6-25,-7 0 5</inkml:trace>
  <inkml:trace contextRef="#ctx0" brushRef="#br1" timeOffset="70062">3615 833 229,'16'-6'173,"0"14"-8,-11 3-12,-8-1-100,9 11-25,-6 0-8,5 6-8,-5-4 0,0 6-8,2-10 4,-2 2-4,0-8 0,0-3 4,0-10 1,0 0-5,0-10 4,6-6-4,-4-5-4,6-5 4,3-3-4,-1 2 0,3 4 0,3 2 0,-3 5-4,0 11 4,-2 5 4,-1 13-8,-4 0 8,-4 8-4,-2 0 4,0 3-4,0-6 4,0-5-4,0-13 4,0 0 0,0 0-4,5-10 8,6-11-12,-3-6 12,5 1-12,0 0 4,5 0-4,1 2 4,-1 11 0,1 5-4,-1 13 4,-5 8-4,0 8 12,-2 6-8,-1 4 4,-2-2-8,2 3-8,-4-19-57,12 8-68,-7-16-28,7-5-24,-5-8-4</inkml:trace>
  <inkml:trace contextRef="#ctx0" brushRef="#br1" timeOffset="71281">471 830 88,'-11'0'169,"11"0"-12,0 0 12,-10-11-80,20 17-24,-10-6-25,11-3-12,-11 3-4,16-5-8,-6 0 0,6-1-8,0 1 5,2 2-9,0-2 4,1 2-4,-4 1 0,4-3 0,-6 5 0,-3-3-4,-10 3 0,16 0 0,-16 0-4,13 0 0,-13 0-4,0 0-8,8 8-21,-8-8-71,0 0-54,0 0-19,0 0 4,0 0-8</inkml:trace>
  <inkml:trace contextRef="#ctx0" brushRef="#br1" timeOffset="71890">460 1048 120,'0'0'169,"0"0"-3,0 0-1,3 11-61,-3-11-47,0 0-17,10-11-8,4 11-7,-4 0-9,8 0 0,-4-5-8,4 5 0,-2 0-4,2 0 0,-2 0 0,-3 5-4,0-5 0,0 0 0,-5 0-4,-8 0-4,21 0-16,-21-13-73,0 13-68,0 0-12,11 0-5,-11 0-11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6:08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-4 45 193,'0'0'173,"0"0"-12,8 21-8,-13-3-96,13 11-25,-8 3-4,2 7-12,-2-2 0,5 8-8,-5-6 0,6 3-4,-6 3-4,0-6 4,0-5-8,0-5-12,2 3-64,-2-17-73,0-2-17,0-13-3,0 0-12</inkml:trace>
  <inkml:trace contextRef="#ctx0" brushRef="#br0" timeOffset="984">56 336 132,'3'-7'145,"-3"7"0,5-11-28,3 14-52,-8-3-25,16-3-4,-16 3-8,24-5-3,-14 2-9,8 3 0,1 0-4,2 0-4,2 0 0,4 0 0,-1 0 0,3 0-4,5 0 0,0 0-4,6-5 4,-4 5-4,1-5 0,2 5 4,1-6-4,2 4 0,-5 2 0,5-3 0,-6 3 0,6-5 0,-2 5 4,7-5-4,-2 2 0,-1-2 0,3 2 0,-2-2 0,-3 2 0,0 1 0,-3 2 0,-2-3 0,-3 3 0,0 0 0,1-3 4,1 3-4,1-2 0,-3 2 0,6-5 0,-4 2 0,4 0 0,-1 3 0,-2-2 0,2 2 0,1-6 0,-1 6 0,-2 0 0,2 0 0,-2 0 0,2 0 0,-5 0 0,3 0 0,-3 3 0,-2-3 0,-1 0 0,3 0 0,-5 0 0,3 0 0,-1 0 0,1 0 0,-1 0 0,1 0 0,-1 5 0,1-5 0,-1 0 0,1 0 0,-3 3 0,0-3 0,2 0 0,1 0-4,-3 0 4,-1 0 0,1 0 0,0 0 0,3 0 0,-3 0 0,-3 0 0,3 0 0,-3 0 0,0 3-4,-2-3 4,2 5 0,-2-5 0,-1 5 0,1-5 0,2 3 0,-2-3 0,5 0 0,0 2 0,-3-2 0,3 0 0,-3 3 0,0-3 0,-5 3 0,8-3 0,-5 0-4,2 0 0,-5 0-4,0 0 4,0 0-4,-3 5 4,-2-5 0,0 0 0,-3 2 0,0 4 4,0-6-4,3 0 0,-3 0 0,3 0-4,0 0 0,5 0 0,-6 0 0,1 0-1,-5 0 5,2 0-8,-3 0 12,1 0-4,-1 2 4,1-2-4,-1 0 4,6 0-4,-5 0 0,4 0 0,1 0 4,-3 0-4,-2 3 0,-11-3 4,18 3 0,-18-3 0,11 2 0,-11-2 0,0 0 0,0 0 4,13 8 0,-13-8 4,0 0 0,0 0 8,0 0-7,0 0 3,0 0-4,0 0 4,0 0-8,0 0 0,0 0 0,0 0-4,0 0 4,0 0-4,0 0 0,0 0 4,0 0-4,0-8 0,0 8 0,5-16 0,-2 1 0,2 4 0,-5-5 0,8 1 0,-6-1 4,1 3-4,-3-3 4,0-5-8,0 3 4,0-3 0,0 2 0,0-2 0,0 6-4,3-4 8,-3 6-4,5 3 4,-5 10 0,0-14 0,0 14 4,0 0-4,0 0 4,-13 11-4,13 2 0,-11 0 0,9 8 4,2 0-4,-8 5 0,8 9 0,0 1 0,0-2 0,0 3-4,0 0 4,0 0-8,8-6 4,-8-5 0,0-2-4,0-8-12,2 5-36,-2-13-101,0-8-12,0 0-8,11 10-5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5:38.4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60,'77'41'117,"-43"-17"-9,2 2-19,-4-8-12,7 10-5,-7-10-12,7 6-11,-10-9-21,5 4-32,8-9-85,-2 5-48,-9-4-8,6-1-8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5:38.5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0 181,'83'17'165,"-41"-17"-8,5 12-20,-6-6-81,4-6-169,2 6-31,-3-6-10,-2 0-7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5:38.8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39 394,'99'0'169,"-52"0"-24,-2 3-16,-1-3-157,-10-6-77,10-1-40,0-1-16,1-3-4,-3 1-8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5: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92 302,'81'-19'149,"-44"4"-37,8 2-112,-3 2-124,-8-7-30,8 2-7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5:39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0 233 342,'62'-49'157,"-33"18"-24,7 10-53,1-8-217,-11-4-16,5-1-12,-2-2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5:39.4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0 233 181,'26'-37'157,"-5"21"-8,-11-8-12,11 1-105,-5-1-56,5-5-85,2 5-36,-7-5-8,5 2-8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5:39.8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0 162 140,'17'-53'113,"-8"32"-72,-9-6-37,-9-13-113,18 19-28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01:31.7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247 2219 52,'-16'61'145,"8"-43"4,8-5 8,5 0-72,-5-13-37,0 0-12,6 11-8,-6-11-4,0 0-7,8 10-5,-8-10-4,0 0 0,0-21-4,5-2 8,-5-12-8,5-12 8,-5-16-4,3-10 8,-3-17-8,5-17 8,-5-17 0,5-7-8,-5-16 5,0 0-5,3-8 0,-3 5-4,2 5 0,-2 12-4,3 17 4,-3 19-4,5 10 0,-5 19 4,0 15-4,0 11 4,0 13-4,0 6 4,0 7-8,0 16 8,0 0-4,-10 16 0,5 13 0,-3 7 0,-3 17 0,-2 7 0,-11 11 0,3 11 4,-2-6-8,-9 3 8,3-6-4,-2-7 0,2-14-4,5-10 4,6-23 0,18-19 4,-6-24-4,14-15 0,8-27 0,8-15 0,10-19 0,0-10 4,3-3-4,-6 5-4,1 8 4,0 11 0,-6 23 0,-5 24 0,0 24 4,-3 23-4,-2 19 4,3 15 0,-4 14-4,-2 7 0,3 3-4,0 0-8,2-5-8,-4-11-21,12-2-116,-8-8 0,6-9-20,0-9-4</inkml:trace>
  <inkml:trace contextRef="#ctx0" brushRef="#br0" timeOffset="8360">1733 202 205,'-34'-8'169,"21"8"-4,8 16-20,5 15-56,2 1-65,19 10-12,8 21-8,5 10-4,11 17 0,10 12 4,3 6-4,3 7 4,-3 9-4,5-1 4,-3-2-4,-2-5 0,-5-9-4,-9-4 4,-7-16-4,-8-11 4,-5-18 0,-8-9 0,-6-20 0,-10-16-4,0-13 0,-13-10 0,-3-22 0,-10-10 0,-6-15 4,-15-20 0,-11-15 0,-8-15 0,-7-14 8,-4-10-4,1-6 4,-3-2-4,8 2 0,8 6-4,8 13 4,13 15 0,2 11 0,9 16 0,2 16 0,0 15 0,2 14-4,1 18 8,-3 15-8,3 19 4,-3 16-4,3 21-4,-1 18 4,12 21 0,-4 11 0,11 2-4,0-2 4,6-8 0,2-22 0,5-17 4,3-32-4,2-29 4,1-32 0,5-23 0,2-24 0,1-18-4,-1-16 5,3-8-5,5-2 0,1 12 0,2 12 0,2 17 8,6 24-4,10 27 4,6 26-4,7 20 4,9 22 0,7 8-12,8 10-16,-2-10-77,7 2-64,-2-8-12,0-12-9,-5-12-11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8:01.8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325 120 120,'18'-10'153,"-2"-3"0,-16 13-4,2-16-52,-2 16-28,0-13-25,0 13-8,-2-19-16,-1 12-4,-7-7-4,-1 4-3,-5 2-9,1 0 4,-6 8-4,-3 3-4,-2 10 8,-3 3-4,-2 7 4,0 9-4,4 5 0,1 5 0,0 5 4,5 3 0,5 0-4,3 2 0,6-2-4,1 0 8,6-8-8,6-3 8,1-2-4,6-8 0,6-8 0,-1-5 0,8-8 0,3-8 0,0-6 0,5-9 0,0-9 0,0-15 0,0-6 4,-3-2-4,1-14 0,-9 4 0,1-4 4,-3 6-4,-8 5 0,-5 11 0,-3 12 4,-5 9-4,0 18 4,0 0-4,-5 8 4,-1 16 4,1 4-4,5 14 0,-5 3 4,5 8-4,0-1 0,5 3 4,0-5-4,3-3 0,3-2-4,-1-8 4,3-3-4,3-8-4,-3-5-4,3-2-8,7-1-16,-10-13-97,11 3-28,-6-13-12,6-3-5</inkml:trace>
  <inkml:trace contextRef="#ctx0" brushRef="#br0" timeOffset="672">989 467 245,'8'-8'161,"-5"-8"8,-3 16-11,0 0-46,-21-10-71,21 10-13,-21 5-12,8 3 0,-8 5-8,2 5 0,-1 3-4,1 0 0,-2 11 0,3-3 0,2 2 0,3 1-4,5-3 4,8 0-4,6-3 4,4-8-4,3 1 4,13-9-4,0-2 0,3-5-8,5-3 0,-2-6-12,7 6-36,-10-13-97,5-3-4,-8-2-21,3 0-3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8:03.0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98 322,'26'-8'169,"-7"3"-12,7-3-12,-5-3-97,11 3-16,-1-3-11,4 1-21,-6-1 0,0 3-8,-3 3-13,-5-6-19,-3 8-109,-2 3 4,-16 0-24,6 0-4</inkml:trace>
  <inkml:trace contextRef="#ctx0" brushRef="#br0" timeOffset="187">137 281 354,'-16'37'173,"14"-26"-20,7-3-4,-5-8-109,21-3-11,-5-5-13,10-2-20,3-1-16,-5-2-117,5-1-12,0-4-16,0 7-9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8:03.7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268 90 265,'11'-26'157,"-11"13"9,0-3-21,0 16-85,-13-24-20,13 24-12,-29-10-11,8 12-5,-6 9 4,-2 5-8,-2 5 0,-1 10 0,1 6 0,7 5-4,3 2 4,8 6-4,5-5 0,8 2-4,8-5 0,8-6 4,5-4-4,5-14 0,3-5 0,5-13 0,3-7 0,0-17 0,0-5-4,-3-8 0,0-5 0,-8-2 0,-2-1 0,-6 3-4,-7 8 4,-3 3-4,-3 7 8,-5 11-4,0 13 0,0 0 0,-8 8 4,8 13 0,0 13-4,0 3 8,8 13-4,-3 2 4,6 8-4,2 8 8,0 3 0,0 0 0,-2-3 4,2 3-4,-8-6 4,0 4-4,-5-12 4,-5 1-4,-8-6-4,-5-2 4,-3-8-4,-8-5 5,-3-3-9,-2-13 0,0-11 0,-1-7 0,4-6 0,2-7-13,3-6-11,-1-10-60,12 8-77,-4-9-9,6 6-15,-3-2-12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9:33.95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355 91 253,'0'37'169,"0"-6"-3,0 17-13,-6 2-101,9 21-4,-3-2-20,-3 15-3,6-2-9,-3 10-4,-3-8-4,3 0-4,3-5 0,0-5 0,-3-8-4,-6-5 0,4-11 4,-1-8-8,-2-5 4,0-14-8,5-12-4,0-11-12,0 0-49,0-32-84,0-7 0,0-11-20,0-13-4</inkml:trace>
  <inkml:trace contextRef="#ctx0" brushRef="#br0" timeOffset="203">365 41 144,'5'-34'154,"-5"23"7,0 11-4,0 0-45,-10 13-55,-3 0-13,5 11-12,-11 5-11,6 8-5,-8 3-4,0 4 0,-5 1-8,0-3 0,2 6 0,-7-1-4,5-5 4,-1-2-4,-2-3 0,3-3 4,10-2-4,-2-6 4,5-8-4,10 3 0,3-5 4,16-11-4,5 1 4,5-6-4,8 0 0,11 0 0,2-3-8,3-5-12,8 8-20,-8-5-109,7 0-17,-4-3-7,5 3-8</inkml:trace>
  <inkml:trace contextRef="#ctx0" brushRef="#br0" timeOffset="703">811 534 294,'3'15'173,"-3"9"-4,0 2-12,2 17-105,-4 1-19,7 12-5,-5 2-12,0 0-8,3-3 0,2 0-8,-3-5 0,-2-10-4,3-9-4,-3-12-12,8-3-8,-8-16-53,5-11-76,-5-10-8,5-10-8,1-12 3</inkml:trace>
  <inkml:trace contextRef="#ctx0" brushRef="#br0" timeOffset="937">976 605 265,'29'5'174,"-18"8"-5,-3 11-12,-8 2-89,10 14-32,-10 2-11,0 5-9,-5-2-8,0 0-4,-1 0-4,1-8 0,2-1-8,-2-14-8,5 1-13,0-23-19,-5 11-101,5-11-8,-5-11-16,-1-7-8</inkml:trace>
  <inkml:trace contextRef="#ctx0" brushRef="#br0" timeOffset="1218">774 644 318,'-23'-31'169,"15"12"-4,8 6-8,-11-11-97,22 14-15,-3-11-21,13 7-4,0 1-8,8 5 0,2 3-4,6 5 0,-1 0-4,1 5 0,0 3-4,-3-2 0,-2 1 0,-6-4 4,-3 2-4,-4-5-4,-3 0 4,-3-5-4,0-3-4,-5-5-4,2 3-16,-2-12-36,8 9-89,-8-8-17,5 3-7,-8-3-8</inkml:trace>
  <inkml:trace contextRef="#ctx0" brushRef="#br0" timeOffset="4765">1464 449 233,'0'0'169,"13"13"-4,-13 1-12,14 15-92,-14-3-21,7 16-16,-1 0-16,-1 11 4,0-6-4,0 6-3,-5-8-1,3 0 0,-3-11 0,3-8 4,-3-10-4,0-16 0,0 0 4,0-16-4,5-13 0,3-13 0,-3-11 4,8-2-8,6-6 4,4 1-4,-2 5 4,8 7 0,2 11 0,4 8-4,-1 11-4,-5 5 0,2 10-12,-5-2-32,6 13-106,-9 0-11,-2-1-12,0 1-8</inkml:trace>
  <inkml:trace contextRef="#ctx0" brushRef="#br0" timeOffset="5875">1184 154 165,'7'-26'173,"7"10"-12,1-2-8,6-9-64,6 14-49,-6-3-12,2 11-8,-2 5-8,-8 13-4,-10 6-4,-3 15 4,-11 3-4,-2 5 4,-5 0 1,5-8-5,0 3 0,5-8 0,8-13-4,13-6 4,3-10-4,7 0-12,11-2-21,-13-6-120,8 5 0,0-5-20,-3 6-4</inkml:trace>
  <inkml:trace contextRef="#ctx0" brushRef="#br0" timeOffset="6562">116 1398 277,'50'0'174,"-3"-8"-5,13-3-16,22 3-97,7-13-20,26 3-7,8-11-17,19 3 0,5-3-4,3 0-4,-3-3-4,-8 3-4,-8 5-12,-18-2-49,-16 13-96,-24 7 4,-20 6-28,-22 0-4</inkml:trace>
  <inkml:trace contextRef="#ctx0" brushRef="#br0" timeOffset="7187">808 1748 338,'19'5'177,"-14"17"-16,3 9-16,-8 3-109,10 16-7,-7 6-13,8 10 0,-6 2-12,0 1 4,3-1-8,0 1 0,-3-6 0,3-10-4,-5-9-4,2-7-8,5-5-13,-10-19-59,0 0-69,0-13-16,0 0-5,-8-18-11</inkml:trace>
  <inkml:trace contextRef="#ctx0" brushRef="#br0" timeOffset="7531">530 1869 386,'21'-34'177,"0"10"-12,6-7-40,9 4-88,4-4-17,9 2-4,1 3-16,5-6-4,3 13-28,-8-7-125,8 10-5,-11-5-19,0 11 0</inkml:trace>
  <inkml:trace contextRef="#ctx0" brushRef="#br0" timeOffset="7812">1254 1519 257,'0'-32'173,"14"14"1,-1-8-17,8 10-85,-3-13-44,14 10-7,-9 6-5,6 8-12,-5 5 4,-6 18-4,-8 9-4,-4 10 0,-12 7 4,-1 9-4,-7 0 4,-1-1 0,-1-2 0,6-10 0,2-6 0,8-7 0,2-9 0,9-7 0,7-6-4,6-10-8,5 5-24,-8-16-117,10 8-16,-2-3-13,2 1-7</inkml:trace>
  <inkml:trace contextRef="#ctx0" brushRef="#br0" timeOffset="8687">2776 984 217,'29'-10'169,"-5"7"4,2-5-24,3 8-36,0-11-85,5 6-8,0-3-16,3 3-8,-1 5-24,-12 5-113,2 3-8,-10 3-20,-3 2-4</inkml:trace>
  <inkml:trace contextRef="#ctx0" brushRef="#br0" timeOffset="8890">2860 1187 362,'-16'21'173,"16"-21"-12,19 8-4,-3-11-128,15 3-13,6-5-8,2 2-24,16 3-125,-5 0-12,0 0-25,-3 0 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9:43.6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317 83 181,'21'-37'161,"-21"24"0,0 0-16,-18-3-85,18 16-7,-29-7-17,13 14-8,-15 1-4,5 11-4,-9 7-3,4 11-5,0 7-4,-1 12 0,3 4-4,6 11 0,5 2-4,4-2 4,9 0-4,5-2 0,8-12 0,5-7 0,8-8 0,8-15 0,8-9 0,7-13 0,8-10 0,1-11 0,2-2 0,-3-8 0,-5-9 4,-5 1-4,-13-3 0,-11 1 0,-12-1 0,-12 3 4,-9 2-4,-9 6 0,-7 2-4,-3 3 0,5 11-16,-5-6-29,15 13-104,1-2-4,18 5-12,-13 0-16</inkml:trace>
  <inkml:trace contextRef="#ctx0" brushRef="#br0" timeOffset="719">783 349 265,'10'-14'161,"-10"14"-4,14 19-12,-22-3-100,16 18-13,-11-3-4,6 11-12,-3 0-4,2 3-4,-2-3 1,3-3-5,-3-7 0,0-6 0,5-10-4,-5-16 4,0 0-4,3-21 4,2-11-4,0-4 0,3-12 4,5-2-4,3-2 0,2 5 0,-2 5 4,5 10-4,-8 19 4,8 13-4,-8 13 4,-8 19-4,3 4 4,-3 12-4,-5-1 4,3 0-4,-3-7 0,5-4 4,-5-15-4,8-5 4,-8-16 0,13-10-4,0-11 4,0-14 0,0-7-4,8-10 4,0-3-4,5-3 0,-2 8 0,-1 5 4,1 16-4,-6 14 0,-2 15 4,-5 18-4,-6 16 0,-5 11 4,0 10-4,0 0 0,0 6-4,-5-9-4,12 3-12,-7-18-69,6 5-64,2-16-8,5 1-20,-6-6-4</inkml:trace>
  <inkml:trace contextRef="#ctx0" brushRef="#br0" timeOffset="1500">115 1121 285,'-7'23'174,"7"-12"-9,13 2-4,0-13-93,26 11-35,11-17-5,10 6-4,21-10-8,13-1-4,8-7-4,11-3 0,2 3-4,-2 2-4,-11-3-4,-8 6-4,-13 8-12,-18 2-8,-5 16-73,-22-5-60,-9 8-4,-14-3-16,-5 6-5</inkml:trace>
  <inkml:trace contextRef="#ctx0" brushRef="#br0" timeOffset="1922">432 1722 338,'16'8'177,"-11"8"-28,0 15 4,-5-2-121,11 13-12,-6 3-7,3 2-9,-3-2 0,3 0-4,-3-11 4,3-5-4,-3-8 4,1-11 0,-6-10 4,7-10 0,-1-14 0,-1-5 0,0-10 0,3-6 4,2-7-4,9-1 0,-1 3 0,0 0 0,3 8-4,6 8-4,-6 8-8,-1 2-8,7 19-40,-14-3-93,10 11-12,-4-3-21,4 10 5</inkml:trace>
  <inkml:trace contextRef="#ctx0" brushRef="#br0" timeOffset="2328">1063 1378 354,'29'-44'177,"-5"25"-20,-4-2 0,12 8-124,-11 2-13,5 11-8,-10 0-4,-1 16 0,-12 8-4,-3 7 0,-13 11 0,-5 6 4,-6-1-4,0 3 0,4-8 0,4 0 4,8-11-4,8-4 0,10-14 0,11-5 0,11-8-4,2-5-12,8 5-40,-8-8-93,10 5-20,1-2-21,-1 5 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22:41.6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398 1276 374,'6'31'173,"-6"-7"-12,0 21-12,-6-8-112,9 15-13,-3 1-4,0 10-8,0 3 0,5 8-8,-5-1 4,0 1-4,0 0-4,-5-3 4,2-5-4,1 0 4,-1-11-4,-5-10-4,6-6 4,-1-7-4,3-11-4,-8-5-8,8-6-12,-5-20-73,5 10-56,-3-21 0,3-1-28,-8-9 8</inkml:trace>
  <inkml:trace contextRef="#ctx0" brushRef="#br0" timeOffset="422">0 1336 354,'13'-23'181,"5"12"-20,6-5 0,18 6-108,-3-11-21,19 5-12,2-3-8,8 4-4,6-4-4,2 3 0,-3 1-4,1 1-8,-3 6-12,-16-10-77,2 13-64,-12-3-4,-3 8-20,-13-3-4</inkml:trace>
  <inkml:trace contextRef="#ctx0" brushRef="#br0" timeOffset="781">1020 1557 374,'55'3'173,"-21"-3"-16,1 0-4,7 3-124,-6-3-21,1-8-29,2 8-119,-12 0-22,-4 0-7,-4 0-8</inkml:trace>
  <inkml:trace contextRef="#ctx0" brushRef="#br0" timeOffset="969">1107 1839 277,'5'24'174,"8"-19"-1,8-2-20,3-9-65,7-1-160,6 4-73,0-2-12,-1 5-16,-1-3-9</inkml:trace>
  <inkml:trace contextRef="#ctx0" brushRef="#br0" timeOffset="1688">1912 2181 289,'24'43'170,"-19"-14"-9,6 5-8,-11-3-117,13 14-16,-3-3-4,6 6-8,0-4-4,2-1 0,1-4-4,2-5 4,2 0-4,-4 1 0,-1-12 0,-2-2-4,-1-5 4,-4-5-4,-1-6 0,-10-5 0,16-13 4,-11-8-4,-2-8 4,-3-11-4,-3-10 4,-5-8 0,1-10-4,-1-8 4,-5-14 4,2-7-8,3-6 8,-2-5-4,-1-3 0,3-7 0,1 2 0,-4 0 0,3 3 0,0 8 0,-2-1 0,-1 12 4,-2-1 0,3 8 0,-3 5 4,5 11 0,0 3 1,3 5-1,-1 7 0,6 11 0,0 11-4,0 8 0,6 7 0,1 9 0,9 5-4,5 5 0,11 2 4,10 4-4,10-4 0,16-2 0,11 0 4,16-5-4,15-3 0,13-2 4,11-12-4,15 1 0,11-5 0,6-3 4,7-3-4,5 1 0,1-1 0,-3 1 4,-3 2 0,-5 5-4,-8-2 4,-8 5-4,-10-3 4,-11 3-4,-5 0-4,-19 5 0,-10 0-12,-20 0-28,-9 6-114,-24 5-11,-15 5-12,-16 5-12</inkml:trace>
  <inkml:trace contextRef="#ctx0" brushRef="#br0" timeOffset="3219">2684 912 326,'0'0'173,"0"0"-12,5 27-8,6 4-109,-17 1-19,9 13-5,-3 2-12,5 8 0,-2 1 0,5 4-4,0-2-4,-1 3 0,4-6-8,-6-5-8,-2-3-8,-3-18-33,5 0-96,-5-10-4,0-19-16,0 0-8</inkml:trace>
  <inkml:trace contextRef="#ctx0" brushRef="#br0" timeOffset="3500">2700 899 173,'0'0'149,"-14"8"-8,4 13 0,2 11-97,-13-1-16,3 11-8,-9 1-4,1-1 0,0 0-3,2 0 7,-2-8 0,13 0 4,-3-13-4,16 6 4,0-14-4,8 0-3,8-10-5,7-3-4,6 0-4,5-8-12,8 8-25,-10-8-112,7-3-16,-2 1-8,0 7-8</inkml:trace>
  <inkml:trace contextRef="#ctx0" brushRef="#br0" timeOffset="3953">3035 1252 298,'0'-11'173,"0"11"-4,6 24-12,-6-24-101,0 37-27,0-13-13,0 10-8,0-2-8,0-1-4,0-2-8,0-5-21,7-1-116,-7-9-4,0-14-20,0 0 0</inkml:trace>
  <inkml:trace contextRef="#ctx0" brushRef="#br0" timeOffset="4156">3169 1168 306,'13'0'165,"-10"13"-4,-3 11-16,-5-1-105,5 11-16,0 3-16,0-5 0,0 2-4,5-5-4,-5-5 0,0-6-8,3-2-4,-3-16-16,2 19-85,-2-19-36,0 0-16,-8 0-4</inkml:trace>
  <inkml:trace contextRef="#ctx0" brushRef="#br0" timeOffset="4391">3046 1228 197,'-16'-26'173,"11"15"-8,0 1-12,5 10-52,-3-19-57,3 19-12,13-13-7,0 11-13,-2-1 0,7 6-4,-2 2 0,5 5-4,-3 1 0,1 2-4,-1-2 0,0 2 0,1-3 4,-4-4-4,-1-6 0,-1 0 0,-3-6 0,-2-2-8,-8 8-8,11-26-20,2 16-118,-11-6-3,6 3-24,-5-3 4</inkml:trace>
  <inkml:trace contextRef="#ctx0" brushRef="#br0" timeOffset="4875">3374 849 342,'10'-16'173,"1"8"-28,2 8-8,0-10-109,5 10-12,1 0-12,-3 8 4,-6 5-8,-2 8 4,-8 0 0,0 3 4,-8 2 1,-2 0-1,2-2 0,0-5 0,5-6 4,8 0-4,-5-13-4,21 8-16,0 2-41,-2-10-100,4 0-4,-4 0-16,4 0-12</inkml:trace>
  <inkml:trace contextRef="#ctx0" brushRef="#br0" timeOffset="5375">3998 1020 318,'0'0'173,"-5"8"-4,5 13-12,0 0-117,8 14-15,-3 4-9,3 6-4,3-6-4,-4-2-4,4-3 0,-3-2 0,-3-11 0,0-8 4,-5-13-4,0 0 4,3-13-4,-3-11 4,3-5-4,2-8 0,5-2 0,6-6 0,2 3 0,3 3-4,6 2 0,-1 8-4,8 10-20,-10-4-28,4 17-105,-4-2-9,0 14-19,-3-1-4</inkml:trace>
  <inkml:trace contextRef="#ctx0" brushRef="#br0" timeOffset="6016">4513 623 350,'10'-37'173,"1"18"-16,2-7-8,8 13-105,-3-8-15,3 10-17,-8 6 0,3 5 0,-16 0-4,13 24 0,-18-3-4,-6 5 4,-4 3-8,-1 0 4,3-3 0,5-2-4,3-3 0,10-2 4,5-9-4,9 1 0,-1-1 0,6 3 0,-6 3 0,-5 0 0,-5 5 0,-8-5 0,0 2-4,-10-2-4,-1 2-16,-10-15-53,8 8-80,-3-9-8,3 3-16,-3-5-12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22:48.3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69 252 294,'-50'47'165,"34"-24"0,11-2-16,8-8-109,18 1-16,8-9-8,23-5 4,11-8-3,21-5-5,19-11 0,20-2 0,16-8-4,19 0 0,7 0-8,8 0 4,3 3-12,-5 2 0,-1 8-20,-15-5-73,3 10-60,-22 0-16,-7 3-5,-16-3-11</inkml:trace>
  <inkml:trace contextRef="#ctx0" brushRef="#br0" timeOffset="1328">893 566 213,'24'-29'165,"-14"13"-4,4 6-24,-14-14-68,0 24-25,0-21-16,0 21-8,-8-13-4,8 13-4,-21-5-4,8 8 1,-6 2-1,-2 5-4,-5 11 0,0 8 4,-1 5-8,1 8 4,-3 5 0,6 8-4,2 0 0,8 3 0,-1-6 0,14 3 0,0-8 0,14-5 0,1-10 0,12-4 0,-1-9 4,8-6-4,3-11 0,5-7 0,-3-8 4,3-8-4,-8-2 0,-2-4 0,-6-4 4,-13 0-4,-5 2 4,-11 5-4,-12 6 4,-4 7-4,-7 6 0,0 5-4,-1 0-8,4 0-16,10 11-81,-6-11-48,19 0-16,0 0-5,0 0-15</inkml:trace>
  <inkml:trace contextRef="#ctx0" brushRef="#br0" timeOffset="3703">1327 768 96,'0'0'165,"0"0"-4,0 0 0,15 0-68,-15 0-28,0 23-21,-5-7-12,5 13-12,0-6 0,-3 6-8,-2 0 1,3 2-9,-1-10 4,3 0-4,-3-5 0,3-6 0,0-10 0,0 0 0,3-10 4,5-6-4,0-7 0,0-9-4,10-5 4,0 1 0,1-3 0,2 4-4,2 4 0,-4 7 0,-1 11 0,-5 13 4,-2 13-4,-6 8 0,-2 3 0,-3 10 0,0-3 4,-3 1-4,3-3 0,0-6 0,0-7 0,0-16 0,0 0 4,16 0-4,-6-16 4,6-7-4,2-6 0,3-5 4,3 2-8,0 1 8,-1 7-4,1 3 4,-3 11-4,0 10 0,-5 16 4,-3 2-4,0 11 0,-5 2-4,2 6 4,-2 0-16,3 7-48,-11-10-94,15-8-11,-2 1-12,3-7-16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7:14.4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0 127 189,'0'0'177,"11"6"-12,0-6-8,-4-16-100,20 16-21,-1-13-8,8 7-8,8-4-4,11-1-4,5 4-4,2-4-4,1 3 0,-1 0 1,-5 0-5,-2 3 0,-6 0 0,-5 0-5,-5 2-3,-5-5-8,-1 8-20,-20-5-121,7 5-8,-7-8-16,-11 8 7</inkml:trace>
  <inkml:trace contextRef="#ctx0" brushRef="#br0" timeOffset="578">69 188 193,'13'-8'177,"-13"8"-12,5 18-12,-10-7-92,13 15-29,-8 3-8,10 13-8,-10 3 0,6 10-8,-1 3 0,0 8-4,0 5 0,-2 5 0,2 0 4,1 3-3,-4 0-1,3-3 0,-5-2 0,3 2 0,-3-8 0,0-7 0,0-4-4,0-4 0,0-6 0,0-2 0,-3-11-4,1-5 0,-1-3-4,-2-10-13,5 2-19,-8-12-117,8-6 4,0 0-24,0 0-4</inkml:trace>
  <inkml:trace contextRef="#ctx0" brushRef="#br0" timeOffset="984">74 1137 334,'55'-29'185,"-26"8"-20,5 16 0,-7-11-116,17 5-17,-7 3-12,5 0-8,-2 1-4,-3 1-4,-3-2 0,-3 1-4,1 1-4,-11-2-12,0 8-40,-13-5-105,10 3-17,-18 2-7,16-14-16</inkml:trace>
  <inkml:trace contextRef="#ctx0" brushRef="#br0" timeOffset="1563">1050 1326 189,'8'-26'177,"-6"15"-8,-2-2-16,0 13-76,0-16-29,0 16-12,-13-5-16,13 5 1,-24 11-9,9 4 0,-4 1-8,1 5 4,-1 3-8,1 7 4,-3 1 0,8 2 0,2-2-4,6-1 4,5 1-4,0-3 4,8-3-4,5-8 4,0-2-4,8 0 0,0-8 4,6-3-4,-1-5 0,-5 0 0,5-5 0,-2-3-8,0 0-16,-14-13-89,11 5-48,-8-2-12,0 2-8,-2-5-9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7:16.9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72 161,'0'0'177,"-5"-10"-4,5 10-16,5-10-68,8 12-41,0-9-12,5 7-12,-2-8-3,13 5-9,-3-5-4,8 3 0,1 0-4,-4 0-4,0-1 4,-3 4-4,-1 2-4,-6-6-8,-6 12-4,-4-6-13,2 13-55,-13-13-77,8 10-12,-8-10-13,0 19 1</inkml:trace>
  <inkml:trace contextRef="#ctx0" brushRef="#br0" timeOffset="375">62 388 322,'-5'13'177,"5"-3"-12,10-2-8,-10-8-117,19 5-11,-6-5-9,11 0-4,-3 0-8,5 0 0,3 0 0,5-5-4,-4 2-4,-1 1 4,5-1-4,-7-2 0,-1 2-4,-5 1-4,-3 2-8,-7-6-20,10 12-93,-21-6-32,16 0-25,-16 0 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7:20.37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129 135 249,'0'-16'177,"13"8"1,6 6-13,-11-14-117,26 8-16,-2-5-12,4 3-3,7-6-5,4 5-4,-5 1-4,1-1 0,-6 4-4,-8 1-4,-3 6-4,-7 0 0,-1 11-8,-18-11-9,19 15-31,-19-15-105,5 19-12,-5-19-5,0 16-11</inkml:trace>
  <inkml:trace contextRef="#ctx0" brushRef="#br0" timeOffset="343">137 158 253,'-8'34'169,"3"-13"1,-1 11-17,-4 2-121,5 13-8,-3 3-4,2 10-8,1 0 0,2 8 0,-2 3-4,3 2 0,-1 6-8,3-3 9,-5-3-5,5 3-4,-3-8 4,3 3 0,-5-5-4,5-6 0,-8-5 4,5-5-8,3-3-8,-8-8-1,8 0-15,-8-15-32,8 2-93,0-16-8,0-10-12,0 0-1</inkml:trace>
  <inkml:trace contextRef="#ctx0" brushRef="#br0" timeOffset="671">0 989 322,'29'-42'177,"-8"26"-16,0-5-8,11 11-125,-3-6-8,10 5-16,-2 4-8,3-4-4,-1 11-32,-7-5-113,8 5-4,-9 0-24,6 2 3</inkml:trace>
  <inkml:trace contextRef="#ctx0" brushRef="#br0" timeOffset="921">791 866 326,'-29'0'177,"8"5"-20,0 21-28,-3-10-97,3 10-12,3 3 0,2 7-12,8 6 5,3 0-9,5 0 0,5-3-4,6 1 8,2-12-8,5-7 0,3-5 0,3-11 4,-3-7-4,0-14 0,1-8 0,-4-4-4,-2-6 4,-3-3-4,-5 0 4,-5 1-4,-3 7 0,0 8 0,-3 8 8,3 13-4,0 0-4,-13 21 8,13 5-8,0 16 8,0 2 0,8 9 0,0 7-4,2 3 4,3 5-4,1-3 4,-1 1 0,0-3 0,-2 2 4,-4-5-4,-4 1 4,-6-6-4,-2-8 0,-5-3 4,-6-4-8,-5-6 4,-6-8-4,-2-8 0,-2-7 0,-1-11-4,-2-3 0,2-10-12,-2-16-12,12 8-109,-4-10-28,8-1-25,-1-4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01:32.9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1178 4590 144,'29'-29'137,"-11"13"8,3-5-48,0-10-37,16 5-11,-3-17-13,16-4-4,2-16 1,14-3-9,2-12-4,14-6-4,4-14-4,6 1-4,2-8 0,4 0-4,4 0 0,-2 0 0,7 2-4,-7 1 4,-3 2-4,-5 0 0,0 8 4,-11 8-4,-8 8 0,-7 10 0,-14 11 4,-10 8-4,-18 15 0,-11 17 0,-13 15 0,-16 7 4,-12 20-4,-17 2 0,-13 15 0,-10 9 0,-3-1 0,-10 6 0,2-3 0,3-2 0,10-8 0,9-9 4,17-17-8,19-17 8,21-15-4,14-18 0,22-17 0,17-12-4,20-8 8,9-8-8,4 2 0,6 3 4,-6 16-4,-4 15 4,-14 25 0,-10 20 4,-22 19-4,-12 23 4,-16 19 0,-8 7 0,-16 6 4,0 0-4,-2 2-8,-5-10-12,9-3-80,1-18-49,3-8-20,-1-15-13,11-9-7</inkml:trace>
  <inkml:trace contextRef="#ctx0" brushRef="#br0" timeOffset="1094">139 2415 120,'5'-11'141,"11"6"-8,2-3-4,6-5-69,18 5-15,0-10-9,18 2-8,3-10 0,19-1-7,4-7 3,11-3-8,8-10 0,11 5-4,-1-8 0,1 8-4,-1-3 0,-5 3-4,-7 8-4,-6 5 4,-8 3-4,-10 2 0,-9 6 0,-12 2 4,-5 3-4,-11 3 4,-16 2 0,-13 3-4,-13 5 0,0 0 0,-26 0 0,-1 2 0,-14 3-4,-7 3 4,1 3-4,-8-3 0,2 0 4,4-3 0,9 0-4,4-5 4,12-5 0,16 0 0,11-11 0,10-3 0,13-4 0,16-9 0,10-5 0,11-2 0,3-3 4,5 0-4,0 10 4,-6 4-4,-2 14 0,-10 9 4,-11 16-4,-11 10 8,-15 13-4,-8 8 0,-16 5 0,-3 6 5,-7-1-5,-3 3 4,-8-7-8,8-1 0,-5-5-8,0-8-33,13-2-108,-6-6-4,6-5-20,5-13-8</inkml:trace>
  <inkml:trace contextRef="#ctx0" brushRef="#br0" timeOffset="2062">0 486 112,'13'0'149,"0"-5"-4,0 0 0,11 5-60,0-13-53,20 13-4,-2-8-4,11 8-11,4-8-1,12 3-4,1-1 0,12 1-4,2-5 0,5 4 0,0 1 0,3 0 0,-3-6 0,0 6 4,-7 0-4,-9 2-4,-5-2 4,-7 2 0,-11-2-4,-3 3 4,-10-1-4,-9 0 4,-7-5-4,-7 1 4,-14 7 0,0-11-4,-8 3 4,-8-2-4,-2 2 0,-3-5 0,-6-3 0,-1-3 0,-1-2 0,0-2 0,0-3 0,0-3 0,3 0 4,0 2-4,5 4 0,0 2 0,5 2 4,5 1-8,6 8 8,5 10-8,0-14 4,0 14 0,21-2 0,-3 2 0,9 8 0,7 0 0,8-1 0,5 4 4,8 2-4,0-2 4,3 4-4,0 4 0,-6-1 4,-2 0-4,-8 4 0,-16 4 4,-10 0 0,-8 3 0,-11 0-4,-7 2 4,-14 1 0,-2-1-4,-6 6-4,1-13-8,10 5-92,-3-16-49,11-8-13,5-15-3,14-14-12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7:32.1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29 271 157,'5'-37'161,"3"19"0,-5 7-4,-3-5-65,10 16-43,-10 0-17,3 19-8,-6 2-8,11 8-4,-8 8 0,3 10 1,-3 5-9,0 9 4,0 7-4,0 1-4,3-1 4,-3-5-4,0 0 0,5-10 0,0-3 0,-5-16 4,5-5-4,-5-13 4,0-16-4,0 0 0,0-27 4,0-4-4,6-14 0,-1-10-4,6-8 8,4-5-8,1-4 4,5 4 4,0 0-8,1 13 4,1 15 0,-7 11 0,5 16 0,-8 13 4,1 16 0,-1 13-4,-5 13 4,-3 2-4,0 12 4,-2 7-4,-3-3-4,0 1 8,0-9-8,0-4 4,0-11 0,0-11 4,0-10-4,0-16 0,0 0 0,13-29 0,-5-8 0,5-10 4,6-9-4,2-9 0,0-1 0,8 0 4,-5 3-8,2 2 4,-2 17 0,-3 12 0,-3 16 0,-2 16 0,-5 8 8,-3 19-8,-3 12 8,0 11-4,-2 11 0,-3 4 0,0 4 0,2-1-4,-2 0 0,0-4 0,6-7 0,-6-7-8,5-5 0,-8-16-12,19 0-61,-13-13-76,7-8-4,-10-8-20,16-19-8</inkml:trace>
  <inkml:trace contextRef="#ctx0" brushRef="#br0" timeOffset="906">1182 471 253,'21'-32'165,"-21"19"9,5-3-21,-10-2-89,5 18-16,-13-13-19,13 13-9,-22 0 0,1 10-8,0 1 0,-5 10-4,-8 5-4,2 8 0,-2 6-4,-1 4 4,6 4-8,6 2 4,2 0 0,5-3 0,8-2 0,8-1 0,0-7 0,10-5 0,6-9 0,3-1 4,4-12-4,6-10 0,0-5-4,3-14 4,2-7 0,-2-11 0,0-10 0,-6-6-4,0-5 8,-7-5-4,-3 0 0,-3 0 0,-5 5 0,-3 8 4,-5 13-8,0 9 8,-8 14-4,8 14 4,-10 14-4,2 9 4,2 14 0,4 8-4,2 10 4,0 3-4,-3 0 0,6 2 0,2-2 0,0-5-4,3-6 0,0-8 0,5-4-8,-2-12-4,5-2-12,-16-21-53,23 3-80,-7-14 0,3-2-16,-3-3-12</inkml:trace>
  <inkml:trace contextRef="#ctx0" brushRef="#br0" timeOffset="1484">1564 763 322,'26'-27'177,"-12"14"-12,-6-3-8,5 9-100,-13-7-17,0 14-16,0 0-4,-16 3-4,0 10-4,-2 6-4,-6 7-4,3 3 4,0 5-8,2 5 4,3 1 5,6-1-9,7-4 0,3-4 0,6-2 0,4-8 0,3-3 0,6-10 0,2-2 0,0-6-9,8-3-11,-5-13-52,13 6-89,-6-9-8,4 1-21,-1-11-3</inkml:trace>
  <inkml:trace contextRef="#ctx0" brushRef="#br1" timeOffset="24219">-3 1144 144,'-2'24'154,"2"-24"3,0 0 0,0 0-69,10-19-23,1-15-33,7 3 0,3-17-12,11-7-4,5-19-3,8-5-1,10-13-12,6-5 4,2-3 4,6-2-8,-6 7 0,-5 5-8,-2 17-29,-17 10-116,-5 15 4,-13 9-28,-2 10-4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7:34.4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78 261,'21'0'190,"0"-2"-13,3-9-12,8 11-44,2-16-93,8 6-8,0-3-12,6 0-4,-9 5-8,1 2-12,-6 9-12,-23 2-121,7 6-16,-18 2-8,0 5-13</inkml:trace>
  <inkml:trace contextRef="#ctx0" brushRef="#br0" timeOffset="250">116 401 406,'-3'16'186,"17"-6"-21,-1-15-8,13 5-129,0-10-8,11-1-16,3 3-8,-1-13-40,12 11-109,-9-3-12,0 5-17,-5-3-7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7:35.3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-3 343 318,'16'-37'181,"-13"19"-20,-3 18 0,0 0-113,0 0-19,10 28-5,-7 1-8,-3 8-4,2 10-4,4 5 0,-4 11-4,3 3 0,-2-4 0,0-1-8,-3-4 8,5-10-8,-5-8 8,3-10-4,-3-13 0,0-16 0,8-16 0,-1-13 4,4-12-4,5-14 0,2-6 0,-2-9-4,7 2 4,1 0-4,0 5 4,-1 13-4,-4 14 0,-1 12 0,-2 16 4,-3 13 4,0 14-4,-8 12 4,1 6-4,-4 10 4,-2 3-4,0 5 4,0-6-4,-5-4 0,5-3 0,0-8 0,-8-8 0,8-13 0,0-13 4,0 0-4,11-29 0,2-5 4,5-10-4,3-9-4,6-7 4,1-3-4,4 6 0,-3 4 0,0 11 4,-6 11-4,1 13 4,-6 18 0,-4 13-4,-4 10 12,-5 14-8,-2 5 4,0 10 0,-3 1 0,0 7 0,2-5 0,-2-3-4,5-7 0,-2-4 0,5-7-4,-3-7 0,3-9-4,3-8-4,2-2-16,-5-18-49,15 10-84,-10-13-4,8 0-24,0-3 0</inkml:trace>
  <inkml:trace contextRef="#ctx0" brushRef="#br0" timeOffset="750">1258 447 229,'24'-47'169,"-16"24"4,0 2-16,-8-11-80,5 19-33,-10-8-11,5 21-13,-21-13 0,2 18-4,-10 3-4,-2 13 0,-6 11 4,0 9-8,-5 9 4,8 10-4,0 6 0,13-1 1,5 6-9,16-11 0,5-8 0,14-7 0,4-19 0,6-10 0,6-16 0,-1-19 0,0-9 0,-3-14 0,1-8 0,-8-7-9,-1-1 1,-10-5 8,3 6-8,-5 4 8,-4 11-4,-4 8 0,-3 13 0,0 11 4,0 10 4,-5 16-8,0 15 8,2 11 0,-2 15-4,5 12 4,-6 12 0,12 10-4,-4 6 4,6 5 0,5 5 0,-2 1 5,5-9-9,-6-5 0,-2-7 0,-5-6 0,-9-13 0,-2-11 0,-10-12 0,-8-9 0,-8-4 0,-6-11 0,-4-5 0,-1-14 0,3-2 0,-3-13 0,11 3-45,-5-22-64,18 3-68,0-5-12,10 0-16,3-2-13</inkml:trace>
  <inkml:trace contextRef="#ctx0" brushRef="#br1" timeOffset="21891">105 978 298,'29'-62'173,"-13"20"-4,10-8-16,-2-13-97,15 1-27,8-17-17,8 1 0,3-6-12,5 3 0,0 2-8,-8-2-21,9 13-128,-22 8 0,-8 13-20,-13 5-8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22:58.4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370 856 229,'0'-13'173,"0"13"-4,0 0-32,-5-16-56,12 27-29,-7-11-15,0 21-13,0-3-8,6 11-8,-1 5 4,0 11-4,0 2 0,6 3-4,-8 8 0,7 2 0,-7 3-4,2 0 4,3-5-8,-8-3 8,5-5-8,-5-8 4,5-5 0,-5-8-4,0-8-4,-5-5-4,5-6-12,0-10-16,0 0-93,-8 0-37,8 0-11,-10-15-4</inkml:trace>
  <inkml:trace contextRef="#ctx0" brushRef="#br0" timeOffset="562">0 811 281,'0'0'178,"0"0"-5,10 0-12,11 6-117,3-14-12,15 3-3,6-6-5,13 3-8,2-2 0,6-1-8,2-2-4,3 0-4,-6 5-4,-7-5 0,-3 8-8,-7-6-16,4 11-65,-13-10-72,-2 10-16,-8 0-4,0 0-5</inkml:trace>
  <inkml:trace contextRef="#ctx0" brushRef="#br0" timeOffset="1047">1037 1074 318,'34'0'185,"-16"-10"-20,6 10-4,0-8-133,12 5-12,-4-5-3,2 6-17,-3 2-9,-4-13-27,4 13-117,-10 0-12,0 0-12,-21 0-1</inkml:trace>
  <inkml:trace contextRef="#ctx0" brushRef="#br0" timeOffset="1265">1144 1287 362,'3'21'181,"8"-21"-16,10 0-8,2-13-136,14 2-13,5 4-20,-8-7-142,13 7-11,-5 1-20,0 6-12</inkml:trace>
  <inkml:trace contextRef="#ctx0" brushRef="#br0" timeOffset="2125">2342 1834 193,'13'2'173,"-5"14"-16,-3 8-12,11 10-121,-6 10-12,6 9 4,0 7-8,2 3 1,3 6-5,3-1 0,-3-7 4,5 2-4,-2-11 0,-1-5-4,-2-10 0,0-5 0,-2-14 0,-4-7-4,-1-11 4,-7-8-4,1-11 4,-2-12-4,-4-11 0,-2-11 4,-2-12-4,-4-12 4,-2-9 4,-2-6-4,-1-8 4,1-3 0,-3-4 0,0-4-4,-3 4 8,-5 1-8,8-1 4,-3 10-4,-2-6 4,5 6 0,-1 0 0,1 5-4,0 2 4,5 4-4,-2 2 4,-1 7 0,-2 9 0,3 5 0,-1 5-4,1 14 4,2-1 0,0 13 4,3 6-4,2 5 0,3 5 0,0 6-4,0 10 4,0 0-4,16 0 0,-6 10 0,6 3 4,2 3-4,9-3 0,4 0 0,6-2 0,8-1 0,10-4 4,8-6-4,10 0 0,9-3-4,4-2 8,6-3-4,11 0 0,4-2 4,9 2-4,-1 0 0,3 3 4,6 2-4,1 3 0,6 0 4,3 8-8,-5-3 4,5-2 0,2 2 4,6-5-4,2 0 0,-2-5 4,0-1-4,2-1 4,-2 1-4,-5-4 4,-6 2-4,-8-3 0,-2-2 0,-5 3 0,-9-3 0,-7 2-4,-5-2-12,-4 16-64,-17-6-77,-6 6-12,-18 7-13,-10 6-7</inkml:trace>
  <inkml:trace contextRef="#ctx0" brushRef="#br0" timeOffset="4406">3208 735 209,'0'0'161,"13"0"-4,-13 11-16,0-1-101,6 14-7,-6 7-13,7 6 0,-7 3-4,6 10 0,-6 0-4,5 2-8,-5-5 0,5 3 0,-5-8 0,3-2-8,2-9 0,-5-7-4,3-6-8,-3-18-24,0 0-113,13-10-8,-13-9-9,0-9-7</inkml:trace>
  <inkml:trace contextRef="#ctx0" brushRef="#br0" timeOffset="4703">3227 588 189,'0'-10'161,"-11"15"-8,-2 5-8,8 17-101,-11 2-16,3 7-7,-8-1-5,8 7-4,-3 2 0,0-7-4,0 0 0,6-3 4,2-8-8,3-2 4,5-3 0,5-11-4,-5-10 0,21 19 0,-3-17 0,6-2 0,5 0-4,0-2-8,5-1-8,-3-10-52,6 8-77,-5 0-24,4-1-1,-9 4-15</inkml:trace>
  <inkml:trace contextRef="#ctx0" brushRef="#br0" timeOffset="5047">3607 927 225,'0'0'165,"11"18"-8,-9-2-12,-7 3-100,13 7-21,-8 3-8,8 2-12,-3 1 4,-2-3-16,5 0 0,-3-8-16,8 2-81,-8-12-48,-5-11-12,11 8 0</inkml:trace>
  <inkml:trace contextRef="#ctx0" brushRef="#br0" timeOffset="5265">3775 953 233,'16'14'169,"-16"-4"-8,2 8-4,-2-7-100,0 15-37,0-5-4,2 3-8,-2 0-12,0-6-12,6 6-52,-6-9-82,7-2-19,-7-13 0,0 11-12</inkml:trace>
  <inkml:trace contextRef="#ctx0" brushRef="#br0" timeOffset="5515">3660 969 225,'-16'-21'161,"16"21"8,-13-18-44,13 18-52,-5-13-29,5 13-16,0-14-4,0 14-8,15-18-3,-4 13-5,2-6-4,3 3 4,2 3-8,3 0 4,0-3 0,-2 5-4,2-2 0,-7 3 0,2 2 0,-3-3-8,0 6-8,-13-3-17,24 7-108,-24-7-20,18 8-12,-18-8-12</inkml:trace>
  <inkml:trace contextRef="#ctx0" brushRef="#br0" timeOffset="5953">3982 578 265,'5'-35'165,"0"17"5,3 8-17,-3-6-113,9 16-16,-1-3-8,-3 11-8,1 5 0,-3 6-4,-6 4-4,-2 6 4,0-3-4,0 3 0,-8-5 0,6-6 4,-1 1-4,3-6 0,0-13 0,5 10-4,8-4-12,-13-6-72,27-6-65,-12 6-17,6 0-3,0 0-12</inkml:trace>
  <inkml:trace contextRef="#ctx0" brushRef="#br0" timeOffset="6453">4515 488 245,'0'0'157,"-11"29"0,-4-8-40,9 24-60,-15-6-21,13 19-4,-7-5-4,9 4-8,1 4-4,5-6-3,3-2-1,7-3-12,1-6 0,4-10-21,9 8-51,-8-15-85,5-4-16,0-4-9,3-4-7</inkml:trace>
  <inkml:trace contextRef="#ctx0" brushRef="#br0" timeOffset="7609">4788 633 233,'8'-32'161,"0"11"4,2 6-20,-5-9-96,16 13-25,-5-2-8,5 13 0,-5 0-8,-3 13 0,-5 3-4,-3 13 0,-10 0 0,-3 10 0,-5 1 0,-3 4 4,-2-2 0,-1 0 0,6-2 1,-3-3-1,6-3-4,5-5 4,5-6-4,0-2 0,8-5-4,2-3 0,6-5-4,0-3-12,10 6-45,-3-11-100,6 0 8,-5-8-36,5 5 11</inkml:trace>
  <inkml:trace contextRef="#ctx0" brushRef="#br0" timeOffset="7922">5103 982 265,'16'0'174,"-16"0"-9,0 0-16,8 11-93,-8-11-48,0 0-24,13 0-125,-13 0-8,18-13-20,-10 0-12</inkml:trace>
  <inkml:trace contextRef="#ctx0" brushRef="#br0" timeOffset="8140">5276 649 153,'29'-50'169,"-16"26"-4,6 3-12,-4-3-56,6 14-69,-5-3-4,5 10-8,-8 3-4,3 5 0,-6 8-4,-2 8 0,-8 6-4,-8 7 0,-5 5-4,-2 6 8,-4 2-8,1-2 4,-3 0 0,8-9 0,0-1-4,7-7 5,6-4-1,3-5 0,7-1-8,1-8-5,13 1-19,-11-16-68,16 5-57,-6-8-25,9-3 5,-3-10-16</inkml:trace>
  <inkml:trace contextRef="#ctx0" brushRef="#br0" timeOffset="8406">5686 630 140,'0'0'158,"-13"5"3,2 19 0,-2 8-77,5 7-47,-2-2-17,12 7 0,-7-1-8,13-7 0,2-4-8,4-11 0,4-8-4,3-10 4,0-9-4,-3-9 4,1-12 0,2-7-4,-8-5 4,0-6 0,-5 0 4,-8-2-4,0 10 0,-11 3 0,1 11-8,-3 4-12,5 19-40,-11-5-97,12 10-12,-7 0-9,14 9-7</inkml:trace>
  <inkml:trace contextRef="#ctx0" brushRef="#br0" timeOffset="8781">6014 649 326,'16'10'177,"-16"-10"-16,21 18-4,-11-4-137,9 9-4,-1-2-8,-2 3-8,5 5-16,-5-13-28,5 7-109,-8-4-12,2-4-4,-9-7-13</inkml:trace>
  <inkml:trace contextRef="#ctx0" brushRef="#br0" timeOffset="9000">6059 898 281,'-3'-31'178,"3"10"-5,13 0-16,-5-16-109,8 13-32,0-7-4,2 7-16,6 6-16,-14-6-109,11 8-28,-5 0-16,0 11-12</inkml:trace>
  <inkml:trace contextRef="#ctx0" brushRef="#br0" timeOffset="9187">6374 541 193,'2'29'173,"-2"-3"-8,-8 3-16,8 13-105,-7-5-19,7 7-5,-6-2-4,6 1-8,0-7-12,6-7-4,4 3-45,-2-17-100,2-7-4,1-8-12,2-8-8</inkml:trace>
  <inkml:trace contextRef="#ctx0" brushRef="#br0" timeOffset="9406">6537 633 229,'0'37'157,"-8"-8"4,5-3-60,6 13-69,-6-10-4,8 8 1,3-11-9,5-2-8,-5-11 0,13-3 0,-5-15 0,2-3 0,1-15 0,2-1 0,-8-8 0,0 1 0,-8-6-4,-5 8 1,0 0-1,-10 6-4,-1 4-4,-5 4-16,3 15-45,-2-6-100,7 6-8,-5 0-16,13 0-5</inkml:trace>
  <inkml:trace contextRef="#ctx0" brushRef="#br0" timeOffset="9859">6786 452 257,'5'-11'173,"-5"11"5,19-13-21,-12 0-121,20 7-8,-6-4-12,5 7-4,0-2-4,1 2-8,-4 3 0,-2 0 0,-2 3 0,-12 8 0,4-1 0,-11 9-4,0 4 0,-11 3 4,6 3-4,-3 3 4,6 2-4,-4-2 0,6-1 4,0-2-8,6 0-20,-12-11-97,14 9-28,-10-14-24,7 0-4</inkml:trace>
  <inkml:trace contextRef="#ctx0" brushRef="#br0" timeOffset="10156">6925 607 289,'-8'-32'178,"11"16"-5,7 11-12,1-13-117,7 12-24,1 1-12,4 0-3,1 5-14,-3-8-11,8 13-48,-11-5-89,-2 0-16,-6-2-5,-10 2-19</inkml:trace>
  <inkml:trace contextRef="#ctx0" brushRef="#br0" timeOffset="10562">6358 89 205,'-13'-5'165,"13"5"-4,0 0-12,16 15-101,-6-15-15,14 0-5,2 0-4,16 0-8,3-7 4,12 1-8,4 1-4,10 2 1,5-2-5,3 0 0,-1 5 0,-1 0-4,4-8 0,-13 5 0,0-2 0,-5 0 0,-5 0-4,-8-1 0,-3 1-13,-12-5-23,4 7-117,-10-5 0,-6 5-32,-7-4 7</inkml:trace>
  <inkml:trace contextRef="#ctx0" brushRef="#br0" timeOffset="11250">7175 297 281,'15'10'178,"-9"3"-13,1 13 0,1-2-133,5 13-8,1 0-8,1 5-4,4 2-7,-4-2-1,-1-2 0,-1-3-8,-8-3 8,-5 0-4,-3 0 0,-5-2 0,1-4-8,-7-6-9,4 4-15,-11-16-121,10 1-8,4-11-20,7 0-4</inkml:trace>
  <inkml:trace contextRef="#ctx0" brushRef="#br0" timeOffset="12031">7427 265 209,'0'-11'173,"0"11"-8,13-10-12,-13-1-96,16 11-29,-16 0-8,21 6-8,-21-6 0,10 18-4,-10-5-4,0 3 4,-5-3 0,0 3-4,-3-6 4,8-2-4,0-8 1,0 0-1,15 11-4,-4-11 4,5 0-4,-3 0 0,0 5 0,0 0 4,-8 6-4,-5 2 0,0 3 4,-5-1-8,-8 4 4,0-9-12,5 6-17,-13-5-128,13 2-4,-8-11-24,6 4-4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23:13.1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1877 124,'-5'-11'157,"5"11"5,0 0-50,-8-16-31,8 16-33,0 0-12,0 0-15,8-8-5,-8 8-8,13-5 0,-13 5 0,13-5-4,-5 5 0,-8 0 0,13 0-4,-13 0 4,13-3-4,-13 3 0,13 0 4,-13 0-4,0 0 0,14-5 4,-14 5-4,0 0 0,0 0 0,0 0 4,0 0-4,0 0 0,0 8 0,0-8-8,0 0 0,0 13-12,0-13-45,0 0-92,0 0-8,0 0-12,-8 0 0</inkml:trace>
  <inkml:trace contextRef="#ctx0" brushRef="#br0" timeOffset="610">159 1740 140,'0'-10'145,"0"10"9,-8 18-54,-5-10-43,10 18-17,-15-5-8,10 18-12,-11-4 0,4 12 5,-1-3-5,3 11-8,-3-2 0,8 2 0,-2 0-8,2 0 4,5-3-4,3-4-4,0-9 0,0 0-4,8-7-4,0-14-16,10 3-93,1-16-56,2-5 4,0-7-9</inkml:trace>
  <inkml:trace contextRef="#ctx0" brushRef="#br0" timeOffset="1000">552 1719 60,'-34'26'173,"18"-2"-8,-10 5-4,8 13-68,-11-5-45,13 18-7,-10-6-13,10 14-4,0-2-8,9-1 0,-1 0-8,8-2-8,5-6 4,3-7-4,10-8 0,1-6 0,4-10 0,3-8 0,3-13 0,0-10 0,0-9 0,-3-7 4,-7-5-4,-1-6 0,-8 3 0,-4 0 4,-6 5-4,-8 11 4,-5 10-4,-6 8 4,4 5-8,-6 8-4,7 13-16,-4-13-69,15 16-64,3-5-24,8 0 0,3-11-16</inkml:trace>
  <inkml:trace contextRef="#ctx0" brushRef="#br0" timeOffset="1375">770 2320 233,'11'-8'173,"-11"8"-8,0 0-12,0 0-132,0 0-29,10-8-129,-10 8-24,18-13-5,-4-3-15</inkml:trace>
  <inkml:trace contextRef="#ctx0" brushRef="#br0" timeOffset="1532">1038 1719 249,'-24'5'165,"8"19"9,-5-8-58,3 28-75,-8 1-9,13 15-8,-8 1-4,7 4-4,7-2-8,7 0 0,2-8-4,9 0-4,4-10 0,4-9 0,2-9 0,2-14-4,-2-13 8,-5-6-4,5-7 0,-10-10 0,-3-6 4,-6 0 0,-4 0-4,-9 6 4,-5 7-4,-2 5-4,0 6 0,-1 5-8,6 11-8,0-11-36,18 10-101,-5-10-16,19 8-9,-4-11-7</inkml:trace>
  <inkml:trace contextRef="#ctx0" brushRef="#br0" timeOffset="1907">1308 1887 181,'8'-21'181,"0"11"-12,0-4-16,5 7-96,0-9-37,8 5-12,-5 1 0,-3 2-4,5 5 0,-2 3 0,-6 3 0,-2 5 0,-3 5 0,-2 3 4,-3 2-4,0 8 4,0 6 0,-3 2 0,-2 10 0,0 4 0,-8 7-4,5-3 4,3 3-4,-1 6 0,-1-12-4,4 1-4,3-13-8,0-11-24,13-5-97,-13-21-32,11 0-16,-11-21-12</inkml:trace>
  <inkml:trace contextRef="#ctx0" brushRef="#br0" timeOffset="2266">1339 2170 306,'-2'-10'185,"12"-14"-20,9 14-4,-1-9-141,11 1-16,10 5-12,-2-16-28,16 11-121,-11-9-12,10 12-13,-5-12-3</inkml:trace>
  <inkml:trace contextRef="#ctx0" brushRef="#br0" timeOffset="2500">1712 1976 306,'0'0'185,"13"13"-12,-8 0-12,9 11-141,-4-3-8,14 8-4,-3 2-4,2-2-4,4 0-4,-1-8-8,0 5-20,-10-10-117,7 2-12,-7-10-28,-8 0 3</inkml:trace>
  <inkml:trace contextRef="#ctx0" brushRef="#br0" timeOffset="2719">1786 2254 294,'2'-44'181,"3"12"-12,11 1-8,-3-6-145,14 0-16,-1 14-56,-5-11-97,10 5-20,-7-3-9,2 6-11</inkml:trace>
  <inkml:trace contextRef="#ctx0" brushRef="#br0" timeOffset="2891">2058 1766 229,'6'14'177,"-6"12"0,-6 3-15,6 20-122,-13 1-20,13 13 0,-7 0-12,1 0-4,6-3-4,0-10-8,13-5-12,-5-30-61,11 1-80,-4-21-16,4-11 0,-1-18-8</inkml:trace>
  <inkml:trace contextRef="#ctx0" brushRef="#br0" timeOffset="3141">2242 1874 233,'-8'58'173,"-5"-19"4,8 13-19,-8-2-130,13 8-4,0-3-8,5-8 0,3-8-8,5-10-4,5-13-4,-2-11 4,5-15 0,-2-6-4,-4-13 4,-2-13-4,1-2 0,-9-1 4,-5-2-4,0 5 4,-5 5-8,-3 3-8,2 18-44,-9-2-97,2 10-24,-3-2-1,5 7-19</inkml:trace>
  <inkml:trace contextRef="#ctx0" brushRef="#br0" timeOffset="3500">2452 1879 281,'21'-23'174,"-10"9"-1,4 9-20,-2 0-137,6 5-16,2 3-28,-8-3-125,3 7-20,-1-7 3,1 6-27</inkml:trace>
  <inkml:trace contextRef="#ctx0" brushRef="#br0" timeOffset="3704">2691 1701 225,'10'18'169,"-7"1"0,-3-1-20,0 16-108,-3-8-25,9 6-12,2 2-8,-8-11-24,15 4-125,-9-17-13,4 3-7,-10-13-8</inkml:trace>
  <inkml:trace contextRef="#ctx0" brushRef="#br0" timeOffset="3891">2840 1724 265,'6'37'174,"-6"-11"-13,0 6-16,0 5-141,0-16-73,0 13-80,8-3-16,2-5-20,-2-5 8</inkml:trace>
  <inkml:trace contextRef="#ctx0" brushRef="#br0" timeOffset="4188">3001 1570 197,'7'-8'185,"-7"8"-16,19 18-8,-11-10-100,13 24-33,-8-4-8,3 17-8,-3 5 0,5 2-8,-10 6 0,0 2 0,-16 3-4,3 0 0,-8 0-4,-3-5 0,-3-3-12,-2-18-24,8 2-117,-2-18-20,7-5-5,-5-16-15</inkml:trace>
  <inkml:trace contextRef="#ctx0" brushRef="#br0" timeOffset="4500">3339 1622 261,'-13'16'190,"-5"5"-17,4 13-8,-12 0-125,18 19-16,-10-4-8,10 14-7,0-2-5,8 2-4,0-8 0,5-3-4,9 0-5,1-12-11,6 7-28,-8-18-121,19-3-8,-8-10-13,10-8-3</inkml:trace>
  <inkml:trace contextRef="#ctx0" brushRef="#br0" timeOffset="4829">3678 1740 245,'28'-16'177,"-9"3"1,4 8-17,-7-8-133,10 10-12,-5-2-12,0 2-8,0 11-32,-10-8-125,2 0-4,-13 0-17,0 0 1</inkml:trace>
  <inkml:trace contextRef="#ctx0" brushRef="#br0" timeOffset="5000">3751 1682 249,'-50'32'177,"24"-14"-3,8 9-13,-9-6-121,17 7-20,2-4-8,8 2-12,13-7 4,3-6 0,5 0-4,5-3 0,6-2 0,-4-3 0,1 6 0,-2-6 0,-4 8 0,-7-2 4,-6-1-4,-7 11 0,-6-5 4,-2 5 0,-11 2-4,-2 1 4,-3 2-4,3 1 0,-1 1-12,-2-7-24,13 3-125,-7-6-16,9 1-5,1-9-15</inkml:trace>
  <inkml:trace contextRef="#ctx0" brushRef="#br0" timeOffset="5344">4013 2154 265,'21'-10'190,"-21"10"-17,0 0-12,-15 0-141,15 0-32,2 16-93,-2-16-56,0 13-24,0-13 0</inkml:trace>
  <inkml:trace contextRef="#ctx0" brushRef="#br0" timeOffset="5547">4368 1824 136,'-11'-37'174,"-2"22"3,0 7-12,-5-5-97,5 21-35,-8-1-9,2 17-8,-2 0-4,5 10-4,3 5 0,0 3-4,3-3-4,7-5 4,3-5-4,8-10 0,5-9 0,0-15 4,6-11-4,-1-13 0,3-7 0,3-6 0,-3-3 0,-3-2 4,0 10 0,-7 6-4,-1 15 0,-10 16 0,0 0 4,3 21-4,-8 13 0,-3 11 0,0 4 0,3 4 0,-1 2 0,1 3 0,5-3-8,0-8 0,8-3-24,-3-20-53,11 7-76,0-20-20,5-3-12,0-11 17</inkml:trace>
  <inkml:trace contextRef="#ctx0" brushRef="#br0" timeOffset="6016">4777 1696 189,'-23'-27'185,"7"25"-4,-8 2-28,11 13-92,-16-3-33,16 9-16,-3 2 0,11 5-4,0 0-4,13 0-4,5-2 4,8-3-4,0 0 0,5 3 0,-2-1 0,-6 3 0,-2 1 0,-11 1 0,-5 4-4,-10-1 4,-4-2 0,-4-8 0,-3-10 0,0-6 0,5-13 0,3-5 0,3-11 4,10-10-4,0 0 0,10-8 0,3 0-4,6-2 0,2 2-4,-3-3-4,6 14-8,-11-3-12,13 18-101,-18-3-40,2 17-5,-10 2-7</inkml:trace>
  <inkml:trace contextRef="#ctx0" brushRef="#br0" timeOffset="6485">4958 1798 289,'32'10'182,"-17"-4"-5,6 9-16,-2-4-141,7 7-12,-2-2-4,-3 5 0,-3-3-16,-5-5-16,13 8-129,-18-8-16,5 8-8,-10-7-9</inkml:trace>
  <inkml:trace contextRef="#ctx0" brushRef="#br0" timeOffset="6688">5032 2047 169,'-11'-11'197,"-2"-9"-12,13 12-12,-5-19-64,13 14-93,0-5-4,5 0-8,8-1-4,0-7-24,13 13-97,-11-11-44,4 3-20,-1-2-12</inkml:trace>
  <inkml:trace contextRef="#ctx0" brushRef="#br0" timeOffset="7000">5465 1617 261,'0'0'186,"5"13"-9,-10 5-16,10 22-125,-13-4-12,8 12-8,-5-1-8,2 3-8,1-1 4,2-4-8,0-6-4,0-7-4,7 2-32,-12-18-121,13-3-8,-8-13-13,21-5-7</inkml:trace>
  <inkml:trace contextRef="#ctx0" brushRef="#br0" timeOffset="7235">5643 1693 245,'0'18'161,"-8"11"8,0 5-16,0 11-140,3-1-1,5 6-4,-5-3 4,10-7-4,6-11-4,2-6 4,3-12 0,2-11 0,-2-8 0,2-13-4,-2-5 8,0-6-8,-9-7 4,-1 2-4,-6 0 0,0 6 4,-8-1-8,-5 9-4,5 12-32,-16-7-117,11 13-12,0-6-16,13 11-9</inkml:trace>
  <inkml:trace contextRef="#ctx0" brushRef="#br0" timeOffset="7672">5940 1620 265,'0'0'178,"-8"-11"-5,8-2-20,8 5-117,0-8-16,10 6-4,-2-3-8,5 5 0,-3 3-4,0 5 0,-2 7 0,-5 7-4,-9 4 4,-4 3-4,-6 0 0,-3 0 0,-2-3 0,3-2 5,-1-3-5,3-2 0,8-11-5,0 15-3,8-2-16,-8-13-109,13 8-32,-2-2-16,4 4-12</inkml:trace>
  <inkml:trace contextRef="#ctx0" brushRef="#br0" timeOffset="8032">6307 1536 225,'0'0'173,"8"10"0,-8 6-11,-5-3-118,7 13-20,-2-5-4,0 11-8,-2-1-8,2 1-4,-6-6 4,6 0-8,0-2-4,-2-6-8,2 0-12,0-18-85,0 0-44,0 0-20,0 0-8</inkml:trace>
  <inkml:trace contextRef="#ctx0" brushRef="#br0" timeOffset="8297">6352 1509 108,'-11'0'169,"3"6"-7,-2 9-1,-11-4-109,13 18-8,-13-16 5,10 13-17,-4-10-8,7 5-4,0-11-4,8 3-4,0-13 0,8 8-4,2-8-4,6 0 1,0 3-1,5-3-13,2 5-11,-7-15-64,8 10-73,-3-3-25,5 3 5,-2-16-20</inkml:trace>
  <inkml:trace contextRef="#ctx0" brushRef="#br0" timeOffset="9016">5963 1591 120,'-13'-8'161,"3"-8"5,7 6-5,3 10-93,5-21-20,6 13-15,-6-8-9,11 6-4,-6-1-4,6 6-4,-3 0-4,0 5-4,-5 7 0,0 7 0,-8 4-4,0 3 0,-8 5 0,0 0 4,0 1-4,-2-4 0,2 1 4,0-6-4,3-2 4,2-3-4,3-3 4,0 4-4,0-14 4,5 13 0,-5-13-4,21 8 0,-5-8 0,3-6-8,4 9-20,-7-16-113,13 8-20,-6-6-24,4 8-4</inkml:trace>
  <inkml:trace contextRef="#ctx0" brushRef="#br0" timeOffset="9610">6533 1412 213,'0'-10'173,"8"10"0,2 10-12,3 17-112,0-1-29,8 11 4,-2 7-12,2 11 0,-6-2-4,1 4 0,-5-2-4,-6 0 0,-10-2 0,-1-1-8,-4-2 0,-8-8-12,4 8-44,-9-13-101,7-6-16,-8-7-9,9 2-7</inkml:trace>
  <inkml:trace contextRef="#ctx0" brushRef="#br0" timeOffset="10219">4536 1307 72,'21'-5'161,"-11"5"-8,3 3 4,8 7-92,3-15-33,10 5-12,0-5 0,13 2-4,3-5-4,8 3 4,2-5-7,9 4-1,-6 1-4,10 3 0,3-6 0,5 5-4,1-5 4,10 4 0,-3-4-4,5-2 4,-2-1 0,11 1 0,-9-1-4,0 1 0,-4 2 0,-9-3 0,-2 6-8,-11 0-24,-8 5-118,-18 5-15,-8 3-8,-7 0-4</inkml:trace>
  <inkml:trace contextRef="#ctx0" brushRef="#br0" timeOffset="11016">3945 16 56,'13'0'141,"-13"0"0,16 0-8,-3 10-69,0-10-44,8 0-4,0 0 1,11 0-1,-6 0 0,8 3 0,0-3 0,3 5-4,2 0-4,3 3 0,-2 0-4,7 0 0,3 0-4,2-3 0,3 0 4,6-5-4,4 0 4,6 0-4,-2-2 4,-1-4-4,3 1 4,-1 3 0,-4-4 0,-3 4 4,3 2-4,-3 0-4,5-6 9,0 4-5,-2-3 0,-1-1 0,3 1-4,-2 0 0,-3-6 4,-5 6-4,0 0 4,-6 2-4,1 3 0,-1 0 4,-2 0-4,0 3 0,0-3 4,-1 0-4,1 0 0,-5-3 4,5 1-4,-6 2 0,-2 0-4,-2 2-4,-1-2-4,-5 3-5,8 5-7,-8-8 0,6 13-16,-9-8-109,9-2 0,-4-1-12,1-2 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23:25.2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75 318,'47'-5'185,"-23"0"-20,13-3 4,-3-5-137,14 2-11,-6-2-9,6 5-8,0 2-4,-9-4-12,3 15-25,-15-2-116,2 2-8,-16 3-16,0 8-12</inkml:trace>
  <inkml:trace contextRef="#ctx0" brushRef="#br0" timeOffset="203">185 331 281,'-8'14'182,"18"-9"-1,6-16-16,11 9-125,2-12-16,13 6-11,-2 3-17,5-6-69,5 17-88,-8-4-16,11 9-9,-3-6-11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24:03.0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-2 313 289,'0'-42'166,"5"15"-5,11 9-44,-3-14-73,19 11-16,-4 0-12,9 11-4,0 7-4,-3 11 0,-5 10-4,-5 17 8,-9 7-8,-7 10 0,-8 1 5,-10 0-1,-3 2-4,2-10 4,-2-6-4,5-10 0,0-5-4,14-5 4,1-9-4,14 1 0,6-1 0,2 3 0,10 3 0,0 3 0,-2 4 0,3 4 0,-1 4 0,-10 3 0,-8 1 0,-3 2 4,-15-3-4,-11 0 4,-8-2-4,-10 2 4,-5-3-4,-9 4 0,-2-4 0,-5-2 0,-3-2-4,5-1-4,3-5-4,5-16-12,16 6-77,-2-19-60,15-5-12,5-11-17,14-2-3</inkml:trace>
  <inkml:trace contextRef="#ctx0" brushRef="#br0" timeOffset="1140">1122 410 257,'32'-37'165,"-6"19"5,3-14-42,10 11-75,-7-5-21,7 5-12,-4 2-4,1 12-8,-7 1 0,-5 12 0,-11 12-4,-5 11 0,-13 8 1,-6 13-1,-10 5 0,-8 6 0,-8 7 0,-2 1-4,-3-3 4,3-3 0,4-3 0,1-7 0,13-5 0,8-12-4,5 1 4,8-13 0,11-3-4,7-8 4,8-2-4,6-6 0,5-2 0,5-3 0,5 0-8,3-11-12,5 11-77,-8-13-64,-2 5-20,-5-8-1,-6 3-23</inkml:trace>
  <inkml:trace contextRef="#ctx0" brushRef="#br0" timeOffset="2297">2113 168 225,'8'-18'177,"2"7"-4,3-5-7,11 6-98,0-11-36,5 5-12,2-3-8,3 4 1,0 1-13,1 4-4,-7-1-5,-1 3-7,-4 14-36,-23-6-105,16 0-4,-16 0-16,0 0 3</inkml:trace>
  <inkml:trace contextRef="#ctx0" brushRef="#br0" timeOffset="2500">2263 57 265,'-50'50'178,"23"-15"-5,-1 4-12,12 14-101,-10-11-28,15 5-15,-2-4-5,13-7-4,0-7-8,16-10 4,5-6-4,8-5 0,5-5 0,2-1-4,9 3 4,2 6-4,3 2 4,-2 6-4,-1 7 0,-5 6 0,-5 4 4,-6 7 0,-12 1 0,-9 1 0,-15 0 0,-8 0 4,-13-6-4,-3 1 0,-13-9 4,-8-2 0,2-5-4,1-8 0,2-3-4,3-13-8,8 3-21,-3-17-100,16 4-36,6-14-8,9 3-16</inkml:trace>
  <inkml:trace contextRef="#ctx0" brushRef="#br0" timeOffset="3203">3400 165 249,'-29'3'173,"8"29"-3,-8 2-13,1 21-113,-9 3-16,5 11-4,3 2-12,8 2-4,8-4 0,13-1-3,11-12-1,12-11-4,12-17 4,1-6-8,12-20 4,4-7 0,-2-16 0,3-11 0,-6-13 4,-5-7-4,-8-9 0,-5 1 4,-11-6-4,-10 3 4,-8 5-4,-15 8 0,-9 5 0,-5 11-4,-5 7-13,-8 1-31,13 15-113,0 1-4,8 10-16,8 2-5</inkml:trace>
  <inkml:trace contextRef="#ctx0" brushRef="#br0" timeOffset="3718">4036 313 209,'0'-11'177,"-18"14"-4,5 10-8,-3 27-92,-5-3-45,8 13-8,-6 5-8,9 8-4,7-2-4,6-6 0,10-5-4,8-8-4,5-13 8,8-10-8,6-19 4,-1-8 0,-2-19 4,-3-7 1,0-16-5,-2-8 8,-9-5-4,-7 0 4,-13 2-4,-11 3-4,-8 8 8,-10 5-8,-8 11-4,-3 5-20,3 19-117,0-1-25,0 6-19,2-1-8</inkml:trace>
  <inkml:trace contextRef="#ctx0" brushRef="#br0" timeOffset="18656">5019 524 136,'13'-3'153,"-13"3"1,0 0-46,0 0-39,0 0-17,0 0-16,0 0 1,-5-13-17,5 13-8,0 0 4,-11-11-8,11 11 0,-16-13 0,6 8 0,-3 2-4,0-2 4,-3 2-4,0 3 0,-2 0 4,-1 6-4,1 7 0,0-3-4,4 6 4,1 2-4,3 1 4,2-1-8,5 1 4,3-3 0,0-1 0,3-1 0,5-4 0,5 1-4,-3-6 4,6 3 0,3 0 0,-1 2 0,3 1-4,-3-1 4,1 6-4,-4-3 4,7 6-4,-9-1 4,5 3-4,-5-5 4,-2 5 0,-6-5 0,3 2 4,0-4-4,-6-1 0,-2 0 0,0-3 0,0-10 0,-13 14 4,3-7-4,-1-4 4,-2 0 0,-5-3-4,-1 0 4,-2 0 0,0 0 0,0 0 1,5 0-5,-7-3 0,10 0 0,-3-2-5,3 3-11,0-12-24,13 14-121,-8-13-8,8 13-12,-6-10-5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5:22.4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1519 133 80,'-8'-16'153,"2"6"-4,6 10 0,0 0-76,-10-14-29,10 14-12,-11-10-8,11 10 0,-13-8 1,13 8-13,-13-11 8,13 11-12,-16-10 4,16 10-4,-15-8 0,15 8-4,-19-8 0,9 3 0,-1 2 0,1-2 0,-1 2 0,1 3-4,-3-5 4,2 5 0,-5-5-4,6 5 4,-6 0-4,3-3 4,-3 3-4,3 0 0,-3-3 0,1 3 0,-1-5 0,0 5 0,1 0 4,0 0-4,-4 0 0,-2 0 4,3 0-4,-3 5 0,0 1 4,0-4-4,0 1 0,0 2 0,-3 1 0,6-4 5,-3 3-5,3 1 0,-1-1 0,1 3 0,-1 0 0,6 0-5,-5 0 5,2-1 5,-2 4-5,2-3 0,-2 2 4,2-2-8,3 3 8,-8-1-4,5-2 4,-2 3-12,2 2 12,-5-2-4,5 2 0,-2 0 0,-1 0 0,6 3 0,-8-3 0,5 3 0,-2 0 0,2-1 0,-2 4 0,0-1-4,-1-2 4,1 3 0,-3 2 0,2-3 0,-2 6 0,0-3 0,0 3 0,0-3 0,0 0 0,3 5 0,0-1 0,-1-4 0,4 0 0,1 3 0,1-3-5,3 5 5,-3 0 0,2-2 5,1 3-5,2-1 0,-3-2 4,1 2-4,5 0 4,-3 1-4,0-4 4,0 4-4,3-1 0,-3 0 4,3 3-8,-3 0 4,0 0 0,3 0 0,-1 0 0,-2 0 0,3-2 0,0 2 0,0-3 0,-1-2 0,1-1 0,5 1 4,-2 0-4,2-1 4,0 4-4,0-6 4,0 0 0,2 3 0,3-3 0,-2 0 0,2-3 4,1 1-8,-1 2 4,0 2 0,3 1-4,0 0 0,-3 2 0,6-2 0,-1 3 0,-2-3 4,5-3-4,-2 8 0,-1-8 0,3 0 4,0 0-4,0 0 0,3 0 4,-3-2-4,0-1 0,3 1 0,0-3 0,0-1 0,2 1 0,0-3 0,1 3 4,-1 0-4,3-3 0,-2 3-4,-1 0 8,0 0-4,1-1 0,-1 1 0,-2-3 4,2-2-8,1 2 8,-1 0 0,0-5-4,3 3 0,0-3 0,3 2 0,-3-2 0,3 0 4,2 0-4,0-3 0,0 0 0,1 3 0,-1 0 0,0-3 0,0 3 0,3-2 0,3-1 0,-3 3 0,-3-3 0,8 0 0,-8-2 0,8 2 0,-5 1 4,0-4-4,-5 1 0,5-3 0,-3 0 0,-1 0 4,4-3-4,0-2 0,0-3 0,0-3 0,2 1 0,3-1 0,-2-2 0,-3 3 4,2-1-4,1 1 0,-1-1 0,-2 0 0,0 4 0,-3-1 0,1-3 0,1 3 0,-1-2 0,-1-3 4,0-3-8,0 5 4,1-5 0,-1-2 0,0 2 0,-2-2 0,-3 2 0,2-3 0,1 4 0,0-6 0,-3 5 0,-6-5 0,4 2 4,2 1-8,-8-3 8,8 2-4,-8-4 0,8 1 0,-8-1 0,8 2 0,-8-6 4,6 1-4,-4-3 0,4-4-4,-3 10 8,2-6-4,-5 0-4,3 0 4,-8 0-4,5-3 4,0 6-8,-5-1 8,2 1-4,-2 2 0,0 1 4,-3-4-4,1 4 4,-4-1-4,-2 0 8,5 1-8,-5-4 8,0 1-4,0-3 0,0 3 0,0-3 0,0-3 0,0 3 4,-5 0-4,5 3 0,-8-1 0,8 1 0,-5 2 0,5 1-4,-8-1 8,3 0-8,5 3 8,0-3-8,-3 1 4,-5-4-4,8 6 4,-5-3 0,0 3-4,2 0 4,-5 0-4,3 3 4,0-3 0,-3 2 0,-2-2 0,2 2 0,0-2 4,0-3-4,0 6 0,-2-4 0,-1 4 0,1 0 0,-4-1 0,1 1 0,0 2 0,0-3 0,-3 4 0,3-6 0,-3 5 0,1 0 0,2 0 0,-1 0 0,-4 3 0,2 0 4,1 0-4,1 2 0,-1-2-4,-1 3 4,3-1 0,-3-2-4,0 2 8,1 3-8,1-2 8,-4-1-8,5 3 8,-5 1-4,2 1 0,-3-2 0,4 0-4,2 3 4,-3 0-4,0 0 4,3-1 0,0 1 0,0 0 0,0 0 0,-3 2 0,0-2 0,-2 2 0,-6 0 0,3 3 0,-3 0 0,1-5 0,-4 5 0,1 0 0,0 0 0,2 0 0,1 0 0,-1-2 0,3 2-4,0-6 8,3 6-4,-1 0-4,4 0 4,-4 0 0,1 6 0,-1-1 0,1 3 0,0 2 0,-3 1-4,3-1 8,-3 1-4,3-1-4,0 1 4,-1-1-4,1 1 0,-1-6-8,4 11-25,-12-16-59,20 16-37,-14-11-44,2 0-5,-2 1-11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23:11.3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0 233 136,'48'-8'129,"-20"-2"4,4 2-68,18 2-17,-3 1-20,21 0 0,-2-6 5,10 6-9,3-6 0,10 6-8,-5-3 0,18 3-8,-7-3-4,7 2 0,6 4-4,-6-1 0,14 1 0,-1 2 0,6-6 0,-5 9 0,7-8 0,5 2 0,1-2 0,0-3 0,5 2 0,-3-2 0,5 1 0,1-1 0,-3-6 0,2 9-4,1 0 4,4-1 0,-4 4 0,-1-4-4,-7 6 4,5 0 0,-11 3-4,6-3 4,-14 3 0,1-3 0,-1 0 0,-12 0-4,7 0-12,-10-13-36,-1 5-101,-9-3 0,-9 3-4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5:09.4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404 138 193,'13'-5'169,"-13"5"-4,3-8-52,10 13-33,-15-15-31,2 10-13,0 0-12,7-11 0,-7 3-8,0 8-7,-10-18 3,2 7-4,0 1 0,0-1-4,-5 0 0,0 1 0,-3-1-4,-2 3 4,2 3-4,-2 0 0,-3 5 0,0 0 4,-3 8-4,1 2 0,-6 9 0,3 2 4,-3 8-8,3 5 8,-1 6-4,4 5 0,2 0 0,5 5 0,3-3-4,5 4 4,5-4 4,3-2-4,6-3 0,4 0 0,1-5 0,2-5 0,5-3 4,3-5-4,0-8-4,8-8 4,-3-3 0,0-10 0,8-9 4,-5-1-8,0-7 8,0-7-4,-5-5-4,2-3 4,-5-2-4,0-6 4,-3-6-4,1-1 0,-6-1 0,-3 5 4,1 1 0,-9 5 0,-2 5 0,5 8 0,-5 10 4,-5 9-4,5 10 0,-8 10 4,3 11 0,-3 8 0,6 8 0,2 5 0,-3 9-4,3-1 4,3 3 0,2-1-4,3-4 4,0-3 0,2-6-4,1-2 0,2-10 4,0-1-4,0-7-4,-3-4 0,4-1-8,-4-6-12,8 5-69,-18-13-72,19 2-16,-11-7-5,7 0-11</inkml:trace>
  <inkml:trace contextRef="#ctx0" brushRef="#br0" timeOffset="984">1042 600 197,'2'-13'177,"4"-8"-4,-6 21-12,-14-24-76,14 24-41,-5-13-16,5 13-3,-18-8-13,7 8 0,-2 5 4,0 3-12,-5 3 4,2 5-4,-5 5 4,3 2-4,2 4 0,-2 5-4,10-3 4,-3 2-4,9 1 0,2 0 0,13-3 0,-3-3 0,3-5-4,3-2 8,5-6-4,-3-3 0,3-4 0,0-6-4,3 2 0,-6-10-16,9 8-57,-12-10-92,6-3 0,-5-3-28,5 0 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01:29.5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1295 230 161,'0'0'165,"0"0"-4,0 0-48,0 0-57,-42-32-24,42 32-16,-68-3 4,23 1-11,-20 7-9,-6 0 4,-8 9-4,-2-1 4,-3 3-4,-7-3 4,2 0-4,0 0 8,5-2-8,8-1 4,10-7-4,9-3 0,2 0 0,15 0 0,12 0 0,7-3 0,8 3 0,13 0 0,0 0 0,-11-2 0,11 2 0,0 0 0,0 0 0,0 0 0,0 0 0,0 0 0,0 0-4,11-13 4,7-1 4,8-1-8,3-7 8,15-1-8,1-6 4,5 5-4,2-5 4,-5 2-4,0 3 0,-5 1 0,-5 1 0,-6 7 4,-15 1 0,-3 4 0,-13 10 4,0 0 0,-10-5 0,-11 10 0,-8 8-4,-8 0 8,-7 8-4,-6 3 0,-5 3 0,0 4 0,-3 1 4,6 5 4,5 0 0,13 0-4,2-5 4,19 2 4,5-2-4,14 0 0,12-9 1,13 7-5,9-7-4,9 1 4,12 3-16,-1-6-9,11 13-39,-6-5-101,3 6-12,-15-1-20,-4 6-5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5:11.0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-9 73 261,'38'-13'178,"-20"8"-5,6-6-16,-8 0-105,10 6-24,-5-6-16,3 6-4,-5-1-8,-1 6-8,1 0-16,-9-10-40,6 15-93,-8-5-16,5 5-9,-13-5-3</inkml:trace>
  <inkml:trace contextRef="#ctx0" brushRef="#br0" timeOffset="266">76 371 350,'16'11'181,"-5"-11"-16,7 0-4,-2-6-132,13 6-9,-5 0-12,5-5-8,3 5-16,-9-5-101,7 5-48,-9 0-12,3 0-9</inkml:trace>
  <inkml:trace contextRef="#ctx0" brushRef="#br0" timeOffset="969">5 28 265,'0'0'182,"0"0"-9,0 16-8,0-16-109,24 11-15,-9-11-17,12 0-4,2 0-4,8 0-4,-3-11-4,3 11-4,0-5 0,0-1 0,-2 6 0,-3-5-4,-3 5 0,-6 0-4,1 0-4,-5 0 0,2 5-12,-10-5-12,7 11-77,-18-11-56,11 0-16,-11 0-9,0 0-7</inkml:trace>
  <inkml:trace contextRef="#ctx0" brushRef="#br0" timeOffset="1485">63 425 310,'0'0'189,"0"0"-20,0 0-4,10 10-108,-10-10-25,22-5-12,-4 0-4,6 2-4,5-2 0,3-1-4,0 1 0,5 0-4,0 2 0,0-2-4,-3 2 0,-2 3-8,-3 0 0,-11-8-24,11 19-73,-13-11-68,0 5-8,-8-5-16,5 8-9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5:13.3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229 144 257,'10'-27'165,"-7"14"9,-3 13-66,0-23-39,0 23-29,0-24-12,0 16-4,-3-5-3,3 13-9,-10-21 0,10 21-4,-21-13 0,8 13-4,-3 0 0,-6 5 0,1 8 0,-1 6 0,-1 4-4,1 6 4,1 5-4,3 6 0,5 1 0,2-1 4,6 2-8,5-5 8,5-1-4,3-10 4,5-2-8,8-6 4,-5-4 0,8-14 0,0 0 0,2-11-4,1-10 0,0 0 0,-3-8 4,-1-5 0,-7-3 0,-2 1-4,-4-4 4,-5 6 0,-5 3 0,-5 2-4,0 11 8,0 4-4,5 14 0,-11 0 0,8 14 4,1 12-4,2 8 4,0 8-4,2 5 4,4 11-4,-1 5 4,3 8 0,0-6 0,2 1-4,1 2 4,-1-8 0,1 1 0,-3-4-4,-3-7 4,0-5-4,1-6 4,-6-5-4,-6-5 4,-1-3 0,-4-5-4,-5-5 4,-5-3-4,-3-5 4,-5-3-4,-2-5 4,-2-5-4,1 0 0,0-6 4,6-2-4,2-3-4,3 3 0,5-2-4,6 1 0,10 4-24,-3-11-61,19 13-56,-3-8-28,6 6-16,-1-3-9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5:20.3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255 124 298,'3'-16'173,"-3"16"-12,0 0-20,0 0-89,-5 26-24,5-13 1,0 19-17,0-1 4,5 9-8,-5 7 4,2 8-8,1-2 0,2 2 0,-5 0 0,6 5 0,-6-7-4,0-6 4,0-5-4,0-5 0,-6-6 4,4-2 0,-1-8 0,0-2-4,3-6 4,0-13-12,-10 16 4,10-16-12,0 0-16,-11-14-33,11 14-96,0-28 0,0 9-24,-2-7 4</inkml:trace>
  <inkml:trace contextRef="#ctx0" brushRef="#br0" timeOffset="375">266 119 181,'0'-66'173,"0"45"0,0 0-20,0 21-68,-16-11-33,13 22-20,-10-1-12,5 14 1,-5 5-9,3 5 0,-9 8-4,1 3-4,-3 5 4,2-3-4,-2-3 4,0 4 0,0-9-4,0-2 4,6-3-4,2-3 4,5-4-4,2-4 0,6-4 0,8-4 0,5-7 0,8-2 0,8-6 0,0-6-4,8-2 4,5-2 0,5-1-4,-5-2-4,-2 0 0,-4 3-4,4 4-8,-14-4-12,11 18-57,-24-11-84,5 8 0,-4-2-24,1 5-1</inkml:trace>
  <inkml:trace contextRef="#ctx0" brushRef="#br0" timeOffset="828">639 549 342,'10'-5'185,"-10"5"-20,5 13 0,-10-3-108,10 9-37,-5 2-12,6 10 0,-6 1-4,0 2 4,0 0-8,0-2 0,0-1 4,0-2-4,0-3-4,0-7-4,0-4-4,0-15-16,5 16-13,-5-16-83,0-16-42,0 1-15,13-9 4</inkml:trace>
  <inkml:trace contextRef="#ctx0" brushRef="#br0" timeOffset="1063">770 546 322,'10'-7'181,"1"7"-16,-11 0-4,18 23-117,-18-7-15,6 5-13,-4 3-8,3 5 0,-5 2-8,3 1 8,-3-4-8,0-1 0,0-1-8,0-8 0,0 3-24,-8-18-89,8-3-36,0 0-20,0 0-1</inkml:trace>
  <inkml:trace contextRef="#ctx0" brushRef="#br0" timeOffset="1375">586 628 318,'-16'-26'181,"16"15"-12,0-5-8,13 11-117,-7-8-15,9 8-9,1 5-4,8 0-4,-1 0-4,6 2 0,-2 1-4,-1-3 4,0 0-4,-5 0 0,0-5 0,-5-6-4,-3-5 4,-2 6 0,-4-6-4,1 0 0,-2 3 4,-1 3-8,-5 10 0,10-16 0,-10 16-16,13-5-28,3 15-85,-16-10-32,16 11-20,-16-11-5</inkml:trace>
  <inkml:trace contextRef="#ctx0" brushRef="#br0" timeOffset="1953">985 216 334,'16'-29'177,"0"18"-16,-6-7-4,17 13-117,-17-6-19,8 11-9,-4 8 0,-1 5-8,-5 8 4,-3 5-8,-5 3 4,0 0-4,-8 0 8,3 0-8,-1-5 4,4-3 0,2-6-4,0-4 4,5-1 0,-5-10-4,18 16-12,-4-21-48,9 10-98,-4-5-11,7 5-12,0-5-16</inkml:trace>
  <inkml:trace contextRef="#ctx0" brushRef="#br0" timeOffset="2547">1382 525 306,'13'11'169,"-5"5"-4,-6-1-12,6 20-117,-8-9-12,6 16-4,-6-8-7,5 3 3,-5-6-8,5-4 4,-5-6-4,5-6 4,-5-15-8,0 0 8,0 0-4,6-21-8,-1-2 8,0-6-4,0-5 4,8-6-8,1-4 8,1 2-8,6 2 8,3 3-8,2 6 4,-2 7-4,0 3 0,-1 6 0,-4 4 0,-1 11 0,0 0-8,-5 11 4,1 2-12,-1-5-20,10 15-65,-15-12-68,5 4-12,-13-15-12,16 16-1</inkml:trace>
  <inkml:trace contextRef="#ctx0" brushRef="#br0" timeOffset="3250">124 1184 277,'0'0'170,"16"-5"-1,5 5-8,0-2-109,21 7-12,2-8-7,17 6-5,7-6-8,19 3-4,5-2-4,10-4-4,3-2-4,11 1 0,4-4 0,-1-2-4,-6-3 4,-6 0-8,-10 1 0,-10-1 0,-11 3 0,-15 0-4,-14 0-8,-16-1-20,1 14-77,-32 0-52,8-5-16,-8 5-5,-19 5-15</inkml:trace>
  <inkml:trace contextRef="#ctx0" brushRef="#br0" timeOffset="3813">959 1528 302,'3'-13'173,"-3"13"4,5 27-12,-10-14-92,10 21-33,-8-3-16,6 11-4,-3 6-8,5 4-4,-5 1 0,5-1-4,-2-2-4,2-3 0,-2-2 0,2-8 0,-2-6 0,-3-2 0,5-11 0,-5 1-4,8-6 4,-8-13-8,0 0 0,0 0-8,0 0-16,-18-13-53,20 5-80,-10-11-4,3 6-16,-3-8 0</inkml:trace>
  <inkml:trace contextRef="#ctx0" brushRef="#br0" timeOffset="4203">686 1652 334,'0'-8'181,"0"8"-12,13-8-4,-13-2-112,26 10-13,-5-14-16,11 7-4,2-4-4,5-5-8,3-2-4,-2 2 5,2 3-9,-5 0-9,-3 2 1,-5 6 0,-1 5-8,-9-5-12,10 15-69,-19-10-72,6 11 0,-6-8-24,4 2 7</inkml:trace>
  <inkml:trace contextRef="#ctx0" brushRef="#br0" timeOffset="4516">1293 1429 386,'5'-24'181,"5"16"-15,-7-5-5,13 8-129,-6-3-12,9 3-8,-4 5-4,4 0 0,-1 7-4,-2 7-4,0 1 4,-6 6-4,-5 3 4,-2 0 0,-3 2 0,-5 0-4,-1 0 8,1-7-4,-3 2 4,3-5-8,0-3 9,5-3-9,0 1 0,0-11 0,13 13 0,-3-8 0,1-2 0,7-3 0,-2 2-13,3-7-43,9 10-73,-14-10-40,12 5-20,-5-13-1,8 5-19</inkml:trace>
  <inkml:trace contextRef="#ctx0" brushRef="#br0" timeOffset="5172">2417 917 402,'15'-3'190,"-15"3"-17,24-10-12,-11 2-133,8 2-12,0-1-8,3 4 0,-1-2-12,1 2 4,-3 3-8,0 0-8,0 13-24,-21-13-97,16 16-28,-16-8-21,5 8 1</inkml:trace>
  <inkml:trace contextRef="#ctx0" brushRef="#br0" timeOffset="5375">2511 1116 370,'-10'19'185,"10"-19"-12,10 7-11,-10-7-126,29-5-16,-8 3-12,5-4-8,6 12-52,-11-12-105,13 6-17,-13-2-7,8 2-16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5:26.5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251 126 217,'13'-39'173,"-5"23"0,-8-5-12,5 13-100,-18-10-17,13 18-16,-19-21-3,9 18-9,-6 3-4,3 8-4,-8 8 0,3 5 0,-6 7-4,-2 9 0,5 5 0,-3 8 0,3 5 0,0 3 0,5-1-4,6 1 0,7-3 0,3-5 0,6 0 0,7-8 4,2-5-4,9-9 4,2-1-4,8-9 4,1-10-4,4-3 8,0-10-8,3-8-4,-2-6 4,-4-7 0,4 3 4,-12-4-8,-1-4 4,-12 5 0,-1-1 0,-9 6 0,-5 3 4,-8 2-4,-3 3 0,-4 3 0,-4 2 0,-2 0 0,-2 5 0,2-2 0,2 0 0,1 5-4,5-3-4,2-2-24,14 16-65,-3-11-72,0 0-8,0 0-16,21 5-1</inkml:trace>
  <inkml:trace contextRef="#ctx0" brushRef="#br0" timeOffset="1110">770 380 302,'11'-15'177,"-11"15"-4,0 0-8,15 13-121,-17-3-11,7 11-13,-5 3-4,5 7-8,-5 3 0,3 0-4,-3 6 0,5-6-4,-5 3 4,5-14 0,-2-2-4,-3-5 4,0-16-4,0 0 0,10-11 0,-7-17 4,2-4-4,3-10-4,0-2 8,2-9-8,4 6 8,1 0-4,-2 5 0,3 10 4,0 11-4,0 13 0,-6 16 0,3 8 4,-2 13-4,-3 10 0,-3 3 0,3 3 0,0-1 0,-3-4 0,-2-4 0,2-9 4,0-12 0,-5-15-4,0 0 4,0 0-4,8-26 4,0-8-4,-3-5 4,3-6-4,0-2 4,10 2-4,-5 3 0,-5 8 0,8 8 0,2 13 0,-5 13 0,0 10 0,3 11 0,-8 8 0,3 8 0,-4 2 4,1 6-4,-2-3 0,-6 5-4,2-8 0,1-2 0,-3-5-4,8-9-16,-8-23-40,10 21-57,-10-21-48,13 0-17,-10-10-3,-3 10-4</inkml:trace>
  <inkml:trace contextRef="#ctx0" brushRef="#br0" timeOffset="2000">130 949 302,'0'14'185,"24"4"-16,-1-13 0,22 8-116,-6-7-17,21 1-8,6-7-8,13 6-4,10-12 0,8 1-8,3-3 0,5 0 5,-6 1-13,-4 1 0,-6 1 0,-8 0 0,-12 5-9,-14 0-7,-8 13-40,-24-16-69,1 14-48,-11-6-12,-13-5-9,8 13-7</inkml:trace>
  <inkml:trace contextRef="#ctx0" brushRef="#br0" timeOffset="2985">581 1621 322,'13'-13'177,"0"31"-16,-10 0-4,-3 1-113,13 15-15,-5 0-9,2 8-8,-2-3-4,0 1 0,0-6-4,3-3 0,-4-7 0,-1-8 4,-6-16-4,0 0 0,0 0 4,2-19 0,-2-7-4,-2-8 4,2-3 0,-6-5-4,6-5 4,8 2 1,0 1-9,11 2 0,-4 8 0,12 8 0,-1 2 0,3 8 0,2 6 0,-5 7 0,3 6-17,-10-3-55,4 15-73,-4-1-24,-1 12-25,-8-5 1</inkml:trace>
  <inkml:trace contextRef="#ctx0" brushRef="#br0" timeOffset="3547">1119 1382 294,'10'-21'177,"-7"6"-4,8 1-12,-4-7-97,14 14-31,-7-7-9,7 9-4,0 3-8,-3 4-4,-2 6-4,-6 10 4,-5 6-8,-5 5 4,-7 2 4,-1 6-4,-5-3 4,-3 5-4,3-7 4,5-6 1,5-7-9,3-4 0,11-4 0,2-3 0,5-11 0,6 3 0,-1 0 0,4-5 0,-1 5-9,-5-8-71,10 11-73,-10-3-20,0 7-21,-2-1-3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6:06.0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-9 228 193,'0'-18'185,"0"18"-4,10-21-16,6 13-80,-3-13-53,8 5-8,6-7-3,-1 5-9,11-1-4,-3 6-4,1 5 0,-1 3 0,0 10-4,-5 6 0,-3 4 0,-5 7 0,-5 3-4,-5 9 4,-11 3 4,0 3-8,-16 10 8,0-3-4,-10 11 4,-6-3-4,1 0 4,-4 1-4,4-4 0,2-4 4,2-7-4,14-9 4,3-6 0,7-5-4,6-8 4,10-5-4,5-5 0,6-3 0,2 0 0,6 0-4,2 0-4,-2-5 0,5 5-20,-8-16-37,10 11-100,-12-6-12,4 3-12,-10-8-5</inkml:trace>
  <inkml:trace contextRef="#ctx0" brushRef="#br0" timeOffset="563">847 92 326,'11'-10'185,"-6"20"-20,-8 1-40,6 30-85,-8-2-16,5 14-7,0 5-5,-6 6-4,4-2 0,2 4-4,-6-6 0,6-4-4,-5-9-4,0-5 4,5-8-4,-5-10-4,5-9-8,0-15-13,0 0-55,0-13-77,2-10-21,-2-20 1,8-3-12</inkml:trace>
  <inkml:trace contextRef="#ctx0" brushRef="#br0" timeOffset="766">905 29 157,'-8'-32'169,"0"32"16,-10 8-28,5 16-80,-19-3-33,6 21-8,-9-5-4,1 7-11,3-2-1,4 3-4,3-6-4,6-2-4,10-10 4,8-3-4,11-9-4,4-5 0,9-2 0,8-3-4,5-5-4,2 0-8,3 0-8,-5-5-32,16 10-106,-11-5-19,0 0-16,-10-3-4</inkml:trace>
  <inkml:trace contextRef="#ctx0" brushRef="#br0" timeOffset="1172">1213 18 209,'11'0'181,"-11"29"0,0-5-15,2 23-94,-2 0-40,6 6-12,-6 5-8,2 5-7,-2 3 3,6-4-4,-6 2 0,0-14-4,0-5 0,0-11 4,0-11 0,0-10-4,0-13 4,5-13 0,5-10-4,6-11 4,3-9-4,7-4 0,0 2 4,3 6-8,0 7 4,-2 12 0,-4 14 0,-7 17 0,-5 9 0,-4 12 0,-7 7-4,0-2-8,0 11-17,-7-19-63,7 5-73,0-8-21,7 0 1,-4-10-16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6:07.8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0 142 229,'31'8'189,"-15"-3"-3,5 6-21,-8-9-85,8 14-51,-5-3-17,2 3-8,-2 2-4,-3 1-4,3-1-13,-8-10-19,10 5-125,-18-13-4,16 5-28,-11-18 7</inkml:trace>
  <inkml:trace contextRef="#ctx0" brushRef="#br0" timeOffset="219">339 0 249,'-14'32'181,"-1"-3"-3,-6 10-17,-11-2-125,11 7-16,-10-2 0,7-2-8,3-9-8,3-5-8,7 1-24,-7-19-129,18 2-4,0-10-28,0 0 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6:08.7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191 10 165,'6'-21'181,"-6"21"0,0 0-20,-6 35-92,-15-12-33,8 20-4,-16 8-4,8 15-12,-10 3-3,7 6-1,1 4-4,7 0-4,6-4 0,7-9-4,6-7 0,10-11 0,13-14 0,0-4 4,0-20-4,8-12 4,0-9 0,3-8-4,-8-7 4,-5-9 0,-6 1 0,-8-4-4,-4 4 4,-12 2-4,-4 8 0,-6 11-4,-2 7 4,0 9-4,-1 10 0,1 3-4,10 8-4,0-3 0,8 6-13,0-11-11,18 11-69,-2-19-64,5 0-12,0-14-8,8-4 4</inkml:trace>
  <inkml:trace contextRef="#ctx0" brushRef="#br0" timeOffset="422">699 133 265,'13'-38'178,"-13"38"-5,-29 16-16,11 19-121,-11 7-12,3 17-8,-6 8-4,6 10-4,3-4 1,7 4-1,8-5-4,5-8 0,14-13-4,7-9 0,8-15 0,3-14 0,5-13 4,3-13-4,-3-14 4,3-10-4,-6-11 4,-2-5 0,-5-6-4,-9-5 4,-7 3-4,-8 4 4,-8 6-8,-7 9-8,-4 15-69,-15-5-88,8 19-12,-3 2-9,11 11-11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6:09.7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0 291 277,'34'16'186,"-15"-2"-9,-1-1-12,11 8-125,-13-2-20,7 8-7,-2-3-9,-2 0-8,-1 1-9,-7-9-15,10 8-113,-14-11-24,7-7-24,-14-6 0</inkml:trace>
  <inkml:trace contextRef="#ctx0" brushRef="#br0" timeOffset="218">339 208 136,'0'0'170,"-16"21"3,-8 1 0,6 21-101,-16-11-27,8 16-13,-14-5-4,11 6-8,-5-4-8,11-2-8,2 0-8,2-16-24,25-3-129,-6-8-8,7-8-24,7-10 3</inkml:trace>
  <inkml:trace contextRef="#ctx0" brushRef="#br0" timeOffset="656">825-12 285,'10'-6'182,"-10"6"-1,-13 27-16,-8-5-129,5 18-20,-15 3 5,7 13-13,-2 9 4,-3 4-4,5 1-4,6 3 0,7-9 0,9-5-4,4-2 0,11-20 0,8-5 0,6-13 0,2-11 0,2-8-4,1-16 4,2-3 0,-5-10 4,-8 2-4,-6-3 0,-9-4 0,-6 7 4,-8 0-4,-8 11 0,-2 5 0,-1 8-4,-2 3 0,5 11-12,3-3-17,13 19-23,-10-14-105,23 6-24,-3-5-1,12 2-19</inkml:trace>
  <inkml:trace contextRef="#ctx0" brushRef="#br0" timeOffset="1078">1231 221 298,'14'-43'189,"-14"43"-16,0 0-8,-29 24-141,16 9-8,-6 10-3,-2 16-13,-2 0 4,4 8 0,3-5 0,11-1 4,5-4-8,5-9 4,9-13-4,7-11 4,7-13 0,-4-11 0,10-19 0,-5-2 0,3-12 0,-4-10 0,-4-5 0,-3 0 0,-16-6 0,-5 3 0,-2 5-4,-11 1 0,-8 15-12,-6 1-28,12 21-97,-17 0-32,6 8-33,0 5 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7: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 1700 177,'-2'-10'185,"-4"-1"-16,6 11-12,-2-10-48,2 10-73,2 10-12,4 1-8,-6 2 1,7 8-5,-1-3 0,2 10-8,-1 6 4,1-2-4,0 7 0,0 3-4,-3-2 0,3 2 0,0-6 0,-3 0 0,1-4 0,-4-6 0,1-2 0,-3-8 4,2-1-4,-2-15 0,0 11 0,0-11 0,0 0 4,-2-19-4,-1 1 0,3-6 4,0-7-4,0-6 4,0-6 0,0 0 0,5-1-4,3-1 4,3 1 0,5 7 0,-1 3 0,6 8-4,3 0 0,0 8 4,2 2-4,0 3 0,-2 5 0,-3 3-4,-3 5-8,-2 0-4,5 5-28,-21-5-97,21 5-28,-21-5-21,21 8 5</inkml:trace>
  <inkml:trace contextRef="#ctx0" brushRef="#br0" timeOffset="968">750 1875 318,'18'0'181,"-18"0"-12,24-7-12,-16-4-117,10 11-15,-2-5-13,2 0-4,-2-1-8,0 4-8,0 2-4,-3-3-25,8 6-116,-13-3-8,5 0-16,-13 0-12</inkml:trace>
  <inkml:trace contextRef="#ctx0" brushRef="#br0" timeOffset="1281">771 2108 342,'26'5'181,"-26"-5"-16,24 0-4,-16-7-132,10 7-5,0 0-12,-2 0-4,0 0-4,0 0-8,2 0-8,-7 0-29,12 0-116,-12 0-8,5 5-16,-6-5-12</inkml:trace>
  <inkml:trace contextRef="#ctx0" brushRef="#br0" timeOffset="7359">2723 1127 68,'2'-10'161,"1"-1"-8,-3 11 4,-3-18-64,3 18-45,0-16-8,0 16-19,-8-13-5,8 13-8,-8-21 4,8 21-8,-10-16 4,10 16 0,-18-13 0,7 13-4,-2 0 0,2-5 0,-4 5 0,-1 5-4,0 5 4,0-2 0,1 8-4,-1 0 4,-3 2-4,4 6 4,-1 2 4,0 3-4,0 8 4,1-4-4,1 6 4,4 3-8,-1 3 9,4 0-9,-1 2 0,5-3 4,-2 3-4,5-2 0,0-3 0,0-6 4,5-1 0,3-1-4,2-5 4,4-4-4,1-2 4,1-2 0,5-5 0,3 0-4,-1-5 0,1-4 0,0-4 0,2-6 0,0-2 0,0-5 0,-2-6-4,5-3 8,-3-4-4,-2-1 0,0-4-4,-3-1 4,-6 3 0,-2-3 0,-2 3 4,-8 5-8,-3-3 4,0 6 0,-8 5 0,0 2 0,-5 6 0,-3 0 0,-2 5-4,-3 2 4,0-2 0,0 6 0,5-9 0,-3 8-4,9-5 0,-1-8-8,11 8-17,-8-13-63,8 13-61,11-13-21,0 11 1,2-6-8</inkml:trace>
  <inkml:trace contextRef="#ctx0" brushRef="#br0" timeOffset="8359">3106 1522 261,'3'-11'169,"-3"22"1,8 5-17,-16-3-109,10 13-16,-2 3-12,0 8 0,3-6 0,-6 3-7,3-2-1,0-7-4,0-1 0,0-11 0,0-13 0,0 13 0,0-13-8,11-21 8,-9 0-4,6-7 4,3-9-4,-1-5 0,3 0 0,6 0 0,-3 5 0,-1 6-4,4 10 4,-6 9 0,0 12 4,-2 7-4,-4 11 0,1 6 0,-5 5 4,2 5 0,-5-3-4,5-2 4,-5-5 0,0-6 0,0-7 0,0-11-4,0 0 4,14-13-4,-7-8 4,4-3-8,5-10 8,-1 2-8,4 1 4,4 2 0,-2 5 0,0 12 0,-2 7 0,-6 10 0,0 7 4,-5 12-4,-3 2 0,-5 6 0,0 2 0,0 0-4,0-3-4,0-4-16,8 9-57,-8-16-76,11 7-4,-6-12-24,5 4 3</inkml:trace>
  <inkml:trace contextRef="#ctx0" brushRef="#br0" timeOffset="9359">4020 1103 285,'0'-7'170,"0"7"3,0 13-12,8 8-117,-11 0-4,9 10-19,-6-2-1,0 17-4,2-4 0,1 8-8,-3 3 0,5-3-4,-5-1-4,3-2 4,-3 0 0,2-7-4,-2-6 0,0-3 0,3-10 0,-3-2 0,0-6-4,0-13-4,0 0-12,-5-11-44,7 1-94,-7-11-11,5 3-12,-10-11-16</inkml:trace>
  <inkml:trace contextRef="#ctx0" brushRef="#br0" timeOffset="9796">3760 1156 318,'32'-21'181,"-11"5"-16,10 6-4,-5-9-121,14 9-11,-1-3-13,3 0-4,-2 2-4,-6 3-8,0 0-4,-8 8-12,-2 6-4,-8-14-81,2 16-56,-8-8-16,4 2-5,-14-2-15</inkml:trace>
  <inkml:trace contextRef="#ctx0" brushRef="#br0" timeOffset="10156">4320 758 342,'18'-29'181,"0"18"-16,-2-4-4,10 7-124,-5-3-17,8 9-8,-5 2 0,-3 10-4,-5 3-8,-6 8 4,-7 8-4,-6 3 4,-10 4-4,0-1 4,-3 1-4,0-4 4,3-7 0,5-1-4,3-8 4,5-1-4,13-4 4,0-6-4,8 0-4,-2-2-8,10 5-20,-11-16-93,11 8-40,-8-8-20,8 0-5</inkml:trace>
  <inkml:trace contextRef="#ctx0" brushRef="#br0" timeOffset="11671">2402 2116 205,'-16'11'165,"16"-11"-4,-8 7-12,-5-7-88,16 11-25,-3-11-12,5 10 0,6-7-4,10 2-4,8-5 1,13 6-5,5-9 0,11 6 0,10-11 0,13 0-4,14-5-4,7 2 0,9-2 4,2 3-4,10-1 0,-5-2 0,3 5-4,-5-2 4,-9 4-4,-4 1 4,-9 2-4,-12-2 4,-6 5-4,-10 0 4,-16 0-4,-8 0 0,-8 3 4,-13-3-8,-3 8-4,-7-8-4,-11 0-8,10 2-4,-5 9-49,-5-11-92,-10 0 0,-1 0-20,11 0 3</inkml:trace>
  <inkml:trace contextRef="#ctx0" brushRef="#br0" timeOffset="12843">2996 2684 140,'0'-31'166,"0"20"3,-3 1-4,3 10-68,0 0-37,0 0-16,-5 10-16,5 14-3,0 5-13,0 10 0,-3 3 0,3 8-4,0 4-4,-5 1 0,5 0 4,-3-5-4,3-2-4,-2-10 4,2-4-4,0-8 0,0-5 0,0-10-4,0-11-8,0 0 0,0-11-4,0-10-4,2 6-29,-10-19-96,8-2-16,0-14-12,0 3-8</inkml:trace>
  <inkml:trace contextRef="#ctx0" brushRef="#br0" timeOffset="13156">3004 2509 169,'0'-16'169,"-16"8"-8,0 14-8,0 15-60,-7-3-49,4 14-16,-10-2-8,6 10-4,-6 2-4,5-3 5,-2 0-5,5 1 0,3-9 0,4 0 0,9-10-4,5-3 4,8-7-8,8-6 4,10-5 0,8 0-4,6-5 0,4 0-4,4-3-4,-1 0-20,8 10-81,-10-4-60,-1 4-4,-10 1-24,-2 8-1</inkml:trace>
  <inkml:trace contextRef="#ctx0" brushRef="#br0" timeOffset="13968">3526 2844 322,'11'12'177,"-11"2"-16,2 12-4,-7 0-125,5 8-8,0-2-7,0 5-5,0-6-4,0 1-4,0-3-4,0-9-8,0-5-4,0-15-21,5 24-51,-5-24-69,0 0-16,11-21-5,-6 8-3</inkml:trace>
  <inkml:trace contextRef="#ctx0" brushRef="#br0" timeOffset="14187">3689 2854 346,'19'18'173,"-19"-2"-24,2 13-16,-4-5-101,4 4-16,-2 1-4,0 0-4,-2-5-4,2 0-4,-6-3 0,6-8-8,0 2-12,0-15-28,0 0-105,-13 5-4,13-5-12,-5-12 0</inkml:trace>
  <inkml:trace contextRef="#ctx0" brushRef="#br0" timeOffset="14437">3539 2962 277,'-10'-8'170,"-3"-11"-5,13 9-8,-11-9-97,19 9-20,-3-8-15,3 10-1,5-6-8,6 8 0,-3 0-8,5 6 0,5 0-4,-5 6 0,5-4 0,-5 2-4,-2-1 0,-1-3 0,-2 0 0,-1-3-4,-1 1 0,-1-8-8,2 5-8,-4-8-28,10 5-109,-11-5-13,6 5-7,-8-8-12</inkml:trace>
  <inkml:trace contextRef="#ctx0" brushRef="#br0" timeOffset="14750">3920 2567 294,'21'-32'169,"-8"19"-4,3 5-12,-8-2-101,8 15-24,-6 0-11,1 14-5,-6-1 0,-5 8-4,0 2-4,-5 6 4,-6-2 0,6 0 0,0-6-4,5-3 4,0-7-4,8-3 4,2-7-4,9-1 0,2-5-4,0 0-12,5 10-52,-8-10-93,6 8-9,-6-5-15,6 5-12</inkml:trace>
  <inkml:trace contextRef="#ctx0" brushRef="#br0" timeOffset="16812">1690 2808 265,'-5'-14'165,"5"14"5,0 21-21,8 11-121,-8-1-8,5 16-4,3 5 0,5 14-4,0 2-4,8 7 0,6-4 0,1-5-4,-1-3 0,-1-11-4,0-10 0,1-11 0,-4-15 0,-4-8 5,-4-16-5,-2-10 0,-7-17 0,2-9 0,-8-16 4,0-16-4,0-16-4,-3-14-1,-8-18-3,4-14 4,-4-9-8,-2-10 0,2 0 4,1 0 0,-1 7 0,4 7 4,-1 17-4,2 14 4,1 7 4,3 11 0,2 5-4,-6 7 4,9 3-4,-3 10 4,0 0-4,0 4 4,0 4 0,0 2 0,0 6 4,0 9 0,0-4 0,0 6 0,5 0 0,-2 4-4,2-2 0,3 6 4,0 3-4,0 2 4,2 3-4,-2 5 4,-3 2-4,3 3 4,0 6 0,0-1-4,2 1 4,6 3-4,3 2 4,4-3 0,11 3-4,6-3 4,15 0 0,13-5 0,11 0 0,21-1 0,13-4 4,10-3-4,16-3 0,11 1 1,13-6 3,5 0-4,5 0 4,1 1-4,-1 2 4,-2 5-4,-11 2 0,-5 4-4,-18 4 4,-9 6-4,-17-3 4,-9 5-4,-12 3 0,-14-5 0,-13 5 0,-8 0-4,-10 0 0,-6 0-4,-10 3-8,-16-3-21,11 8-92,-24-8-36,0 0-20,-16 5-4</inkml:trace>
  <inkml:trace contextRef="#ctx0" brushRef="#br0" timeOffset="18296">1338 617 181,'-8'-3'185,"8"-10"-8,6-5-16,7 7-60,3-12-69,10 2-12,0 2-8,3 9 5,0 2-9,-3 10-4,-7 12 0,-6 9 0,-8 9 4,-10 7-8,-6 1 4,-2-2-4,0-1 0,-3-3 0,6-5 0,4-8 0,6-5 0,8-6 0,5-5 0,1 6 4,7-6-8,-6 3 8,1 2-4,-5 6 0,-4 0 0,-4 2 0,-6 6 4,-4-4-4,-7 1 0,1 3 4,-5-6-4,0 0 0,-1-4-8,3-4 0,1 3-28,-6-13-73,13 5-56,-13-5-17,15 0 1,-9-5-24</inkml:trace>
  <inkml:trace contextRef="#ctx0" brushRef="#br0" timeOffset="59203">5614 2250 346,'-5'-10'177,"5"10"-20,8-16 0,-5 3-125,18 0-15,-8-1-5,8 6-8,-3 1 0,-2 7 0,2 5 0,-10 5 0,-8 9 0,0 4 0,-8 4 0,3-1-4,-3-2 4,3 1 0,5-9-4,5-1 4,3-1 0,11-7-8,-1 4 8,6-6-4,2 3 0,-5-3-4,-8 8 4,0 1 0,-5 1-4,-8 4 4,-13-1 0,-3 3 0,0 0 0,-5-2 0,3-1-8,-3-10-4,8 9-41,-8-12-104,8 3 0,0-5-20,2 5-8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6:11.6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41 326,'16'-11'197,"-8"6"-28,10 5 4,-7-5-124,17 5-21,1-6-12,8 1-8,-1 0 0,4 5-8,-4-5 0,-2 5-4,-2 0-4,-9 0-4,-2 5-20,-21-5-69,16 0-68,-16 0-12,0 10-5,0-10-19</inkml:trace>
  <inkml:trace contextRef="#ctx0" brushRef="#br0" timeOffset="266">97 335 382,'26'-3'189,"-5"-7"-11,13 4-9,-2-4-137,9-1-16,-1 4-4,1-1-12,-1 2-8,-9-4-20,8 10-101,-15-3-40,-3 3-16,-11 0-13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01:30.4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1313 1060 181,'0'0'181,"-5"50"-12,5-50-20,-13 13-72,-3-21-37,-3 3-16,3-11-12,-2-5-4,-6-3-8,-10-5 4,0-5 0,-9-6-4,-1-2 4,-9-8 0,-3-6-4,-4 1 0,-6-4 0,-3-1 0,6-4-4,-3 1 4,5 2 0,6 3 0,0 2 0,5 6 0,5 5 4,5 11 0,3-1-4,3 11 4,8 6-4,2 2 4,5 8-4,9 3 4,10 5-4,-13 0 0,13 0 5,-6 16-5,6 0 0,-5 5 0,0 8 0,5 5 4,-3 11-8,1 3 8,4 5-4,-10 5 4,6-3-8,-1 3 8,-2-5 0,-1-2-4,1-9 4,0-8-4,-3-10 4,0-5 0,-2-17-4,10-2 0,-16-24 0,8-5 0,0-16-4,0-8 4,3-13-4,-3-2 0,2-4 8,4 1-4,-1-3 0,3 10 4,3 9 0,-3 7 0,5 14 4,3 7 0,3 12-4,2 9 4,-3 12 0,9 9-4,2 7 0,5 4 0,3 6 0,11 2-4,5 0 0,2-2-4,6-3-4,5-5-4,8-8-4,-3-5-4,6 4-41,-3-12-100,2-3-4,-10-3-20,0 3-1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6:15.9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199 103 28,'19'-20'161,"-12"12"4,-4-10 0,8 12-72,-17-9-17,6 15-23,-21-21-25,8 16-4,-5-3-8,-3 8 0,-5 5-8,-1 6 0,1 4-4,0 9 0,5 7-4,5 3 0,3-1 0,8 4 0,7-6 4,9 0 0,7-2 0,11-3-4,5-5 4,6 2-4,2 1 4,0-3-4,-3 5 0,-10 2 0,-3 3 0,-13 1 0,-8 2 0,-15-1 0,-8-1-4,-6-6 8,-10 0-4,-3-11 0,0-7 0,1-8 4,-1-5 1,10-13-5,6-6 4,11-7 0,10-8 0,5-3 0,11-5-4,8-2 4,2-3-4,8 5 0,-2 0 0,-4 0 0,-1 6-4,-4 2 0,-7 5 0,-8 5-13,0 14-15,-16-4-117,8 19-12,0-15-24,0 15-4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6:16.8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154-7 169,'0'-8'169,"0"8"4,-16 18-24,11 12-97,-18 0-7,7 13-13,-10 2-8,11 9-4,-6 3 0,5 5-12,6-3 4,5-3-7,5-7 3,8-6-8,5-5 0,2-14 4,6-11-4,2-7 0,3-12 4,0-7-4,-3-11 4,-2-3-4,-8-3 4,-6 0 0,-7 1-4,-10 5 4,-3 7-4,-7 15 0,1 2-8,-4 2-21,15 15-111,-5-7-26,13 12-15,6-11-8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6:17.3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165 107 229,'10'-3'173,"6"9"8,-16 7-23,16 13-110,-16 3-16,3 11-12,-3 2-4,-3 2-8,3 6 0,0 3-3,-3-6-1,-2 3 0,0-10-4,0-6-4,5-7-9,-8-12-11,10 4-60,-2-19-77,-5-19-17,0-4 1,5-12-12</inkml:trace>
  <inkml:trace contextRef="#ctx0" brushRef="#br0" timeOffset="250">236 25 140,'8'-29'166,"-8"29"7,0 0-4,-16 27-72,-8-11-57,9 12-12,-14 1-12,5 11 0,-5-6 0,5 0-4,-7-2 1,15-3-5,-5-8 0,10-5 0,6-6 4,5-10-8,10 11 0,9-11 0,5 0 0,10 0-4,3 0 0,5 0-4,5 0-8,-10 0-20,16 16-73,-16-16-60,8 10-25,-6-10 9,3 5-16</inkml:trace>
  <inkml:trace contextRef="#ctx0" brushRef="#br0" timeOffset="734">829 175 229,'5'-34'173,"-10"24"0,-8-1-11,13 11-118,-32 8-12,11 10-12,-3 4 4,0 9-12,1 3 5,4 8-9,6 3 0,3 3-4,10-4 0,0-2-4,10-2 0,3-11 0,8-3 0,3-10 0,5-11 0,5-5 0,1-10 0,-6-11 0,0-6 0,-3-7 0,-2-3 4,-14-5-4,-10-3 0,0 1 4,-8 2-4,-10 2 0,-6 6-4,-2 8 0,-1 7-12,4 3-5,4 24-31,-4-3-109,17 11-12,4 3-8,10 10-5</inkml:trace>
  <inkml:trace contextRef="#ctx0" brushRef="#br0" timeOffset="1203">1184 225 173,'3'-23'173,"-3"23"0,-16 0-16,-7 5-105,9 19-19,-4 2-5,2 14-8,0-4 0,8 9-8,-5 0 0,11 2-4,2-7-8,7-1 0,4-7 0,7-11 0,1-8 4,7-8 0,1-13 5,-1-7-5,0-12 8,-5 1-4,0-8 4,-7-3-4,-4 0 4,-10 0-8,-10 3-4,-6 5 0,-3 5-12,-2 1-8,8 15-93,-8 0-56,5 3-25,0 5 5,16 0-20</inkml:trace>
  <inkml:trace contextRef="#ctx0" brushRef="#br0" timeOffset="3250">1677 433 161,'0'0'185,"-11"3"-4,1 8-20,-3-11-84,0 15-49,-1-1-16,4 4 0,2-5-4,3 3-4,5-6-4,5 4 4,3-1 0,0 0 0,2 3 0,4 0 4,-7-1 0,4 1 0,-3 0 1,-6 0 3,-2-3-4,-5 0-4,0-2 0,5-11-4,-18 13 0,7-13-12,3 8-13,-5-16-31,13 8-109,-16 0-16,16 0-5,-16 5-19</inkml:trace>
  <inkml:trace contextRef="#ctx0" brushRef="#br0" timeOffset="6156">1738 549 124,'0'0'157,"0"0"1,0-10-62,0 10-35,0 0-17,0 0-8,-14-8-8,14 8 1,0 0-9,0 0 0,-10-13-4,10 13 0,0 0-4,-5-11-4,5 11 0,0 0-4,-6-10 4,6 10-4,-10-6 0,10 6 0,-11 0 0,11 0 0,-16-2-4,16 2 4,-15 0-4,7 0 4,8 0 1,-16 5-5,16-5 4,-16 10-4,16-10 4,-10 22-4,10-15 0,0 7 0,0-4 0,2 1 0,4 2-4,4-5 4,-2 2 0,-8-10 0,18 16 0,-7-5 0,2-1 0,-5-2 0,3 5 0,-4-2-4,4-1 4,-6 3 0,-5-2 0,0-3 4,0 2-4,0-10 0,-10 14 4,2-9 0,-8-3 0,5-2 0,-2 0-4,-2 0 4,1-2 0,1-3-4,3 2 4,-4-2-4,7 5-4,7 0-12,0 0-49,-14 5-100,14-5-16,0 8-4,0 2-13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7:36.84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1130 406,'11'0'169,"2"-5"-11,-13 5-42,18-5-75,-5-6-17,11 6-8,-1 0-4,6-1-4,3 1 0,-3 5-4,0 0-4,-3-8-4,-3 8-4,-4 3-4,-1 2-12,-7-5-29,2 5-100,-13-5-4,16 11-16,-16-11 0</inkml:trace>
  <inkml:trace contextRef="#ctx0" brushRef="#br0" timeOffset="328">68 1379 245,'-8'14'173,"16"-12"-3,8-2-13,-3-5-41,13 5-75,1-8-13,4 3-16,1-1-12,-1 1-16,9 5-125,-14-5-16,0 10-12,-7-5-9</inkml:trace>
  <inkml:trace contextRef="#ctx0" brushRef="#br0" timeOffset="1469">1644 432 173,'-16'6'153,"3"7"0,0 8-4,-11 3-85,8 16-11,-13-1-21,8 14-4,-2-6-8,4 11 0,-2-2-4,11-1-4,-3-4-3,13-1-1,0-2 0,5-6-4,3-2 0,2 0-4,6-11 0,3-3-4,-4-5-4,4-7-13,4 1-23,-4-15-105,2 0 0,0-10-16,-3-3-12</inkml:trace>
  <inkml:trace contextRef="#ctx0" brushRef="#br0" timeOffset="1813">1948 533 233,'8'-29'157,"-8"29"4,-13 0-20,5 21-68,-13-2-37,8 15-12,-11 3-4,6 11-4,0 1-4,-3 9-3,5-2 3,3-1-8,5-4 4,5-4-8,3-4 8,5-3-8,3-9 4,5-9 0,6-7-4,2-9 0,0-6 0,5-6 0,-2-9 4,-1-4-4,4-5-4,-9 0 8,-5-2-8,-2-1 4,-9 6-4,-4 5 4,-9 6-4,-7 4 4,-1 12 0,1 2-8,0 10 4,-1 1-16,11 10-33,-5-11-96,13 6 0,3-5-16,10-6-12</inkml:trace>
  <inkml:trace contextRef="#ctx0" brushRef="#br0" timeOffset="2203">2098 1043 362,'10'-3'169,"-10"3"-20,0 0 0,0 0-113,0 0-23,0 0-26,0 0-115,0 0-17,24-5-21,-11 0 1</inkml:trace>
  <inkml:trace contextRef="#ctx0" brushRef="#br0" timeOffset="2516">2531 538 310,'-10'-5'165,"2"10"-4,-13 3-28,8 21-85,-16-2-20,8 12-8,-3 3-3,3 8-5,3-5-4,7 6-4,3-6 4,8-3-4,3-5 0,10-5-4,3-8 4,2-6 0,6-5 0,-3-13-4,0-5-4,2-3 4,-4-8-4,-6-2 4,-5-3-4,-8 2 4,0 3-4,-13 3 4,-3 5 0,-5 5-4,0 6 0,0 5-8,5 5-4,-2-5-61,15 8-72,3-5-8,8 2-16,5-8 0</inkml:trace>
  <inkml:trace contextRef="#ctx0" brushRef="#br0" timeOffset="2907">2754 707 213,'11'-24'161,"2"12"0,3-4-16,7 2-68,-10-4-45,16 7-16,-10 1-4,2 10-4,-11 0-4,1 10 0,-9 4 4,-2 7-4,-5 4 0,-3 4 4,-2 3 0,-1 8 0,-5-3-3,3 0 3,5 0 0,1 3 0,1-6-4,4 1 0,2-1 0,0-5-8,0 0-4,0-10-29,8 2-116,-8-10 0,0-11-20,0 0 0</inkml:trace>
  <inkml:trace contextRef="#ctx0" brushRef="#br0" timeOffset="3235">2775 919 378,'0'-14'173,"11"6"-20,5 8 4,-3-8-132,8 6-13,0-1-12,0-2-20,13 5-109,-16 0-24,6 0-21,-3-8 1</inkml:trace>
  <inkml:trace contextRef="#ctx0" brushRef="#br0" timeOffset="3407">3114 781 334,'0'0'177,"0"0"-16,3 13-8,7 3-113,-10-5-19,8 7-5,-3 1-8,6 4 0,-6-1-8,11-1 0,-3 0 0,-3-2-12,6-1-8,-16-18-57,24 24-76,-24-24-12,10 11-8,-10-11-5</inkml:trace>
  <inkml:trace contextRef="#ctx0" brushRef="#br0" timeOffset="3625">3117 1017 346,'-16'-16'173,"16"8"-20,0-8-4,8 3-109,-3-6-28,8 3 1,-2-2-5,2 2-12,5 0-4,-2 0-13,8 5-23,-11-7-109,8 5 0,-6-14-24,6 9 0</inkml:trace>
  <inkml:trace contextRef="#ctx0" brushRef="#br0" timeOffset="3797">3358 644 277,'8'-5'166,"-8"5"-5,0 16-8,11 9-97,-22-1-32,8 8 0,-7 8-7,5 5-9,-3-3 8,5 3-8,-2-3-4,5-2-4,0-6-8,0-10-8,13 3-49,-13-27-84,29 8-12,-16-22-20,13-7 0</inkml:trace>
  <inkml:trace contextRef="#ctx0" brushRef="#br0" timeOffset="4016">3563 805 298,'0'0'165,"-5"18"0,-8 1-16,10 13-109,-10-3-16,8 5-8,-3-2 0,8 0-3,5-6-5,5-5-4,1-5 4,7-11-4,-2-5 0,5-7 4,-3-15-8,3-1 0,-5-7 0,-3-4 4,-5-3-4,-5 0 4,-6 0-4,-2 2-4,-8 4-4,0-4-20,5 19-109,-5-8-20,10 14-21,3-1 1</inkml:trace>
  <inkml:trace contextRef="#ctx0" brushRef="#br0" timeOffset="4438">3749 655 354,'6'-8'177,"-6"8"-16,8-13-8,5 7-125,-13 6-15,21-8-5,-8 8-8,-3 0-12,6 8-29,-16-8-112,24 13 0,-14-13-20,3 6-16</inkml:trace>
  <inkml:trace contextRef="#ctx0" brushRef="#br0" timeOffset="4688">3944 496 249,'10'-3'169,"3"16"-4,-13-2-15,8 16-98,-8-6-24,0 8-16,0-3-4,0 3 0,0-3-8,0-5-4,3-2-12,-3-19-28,5 10-101,-5-10-16,11-18-4,-4-3-1</inkml:trace>
  <inkml:trace contextRef="#ctx0" brushRef="#br0" timeOffset="4828">4062 541 318,'13'8'169,"-13"2"-8,5 9-12,-5-3-121,3 8-12,2-1-12,-2-1-12,7 8-72,-5-8-69,3-4-12,-2-5-13,4 1-7</inkml:trace>
  <inkml:trace contextRef="#ctx0" brushRef="#br0" timeOffset="5141">4243 406 289,'29'-5'166,"-21"15"-1,8 14-12,-11-3-113,11 19-12,-3 5-12,5 10 0,-7 4 1,4 3-5,-9 2 4,-1 2-8,-5-5 4,-5-5-4,-6-9 0,-2-7-4,-3-6-4,-5-12-8,8-4-16,0-18-41,13 0-100,-16 0 4,16-16-24,3-5-4</inkml:trace>
  <inkml:trace contextRef="#ctx0" brushRef="#br0" timeOffset="5438">4629 501 253,'0'0'169,"-13"3"5,2 21-17,-7 2-105,2 16-20,-7 6-8,7 9 1,0 4-5,8 8-8,0-3 0,8 1-4,0-7 0,11-7-8,5-2-4,5-9-20,10-5-101,-7-13-36,10-8-20,0-16-5</inkml:trace>
  <inkml:trace contextRef="#ctx0" brushRef="#br0" timeOffset="6813">4981 575 253,'-5'-13'173,"5"5"-3,0 8-13,18 0-97,-18 0-32,29-5-8,-13 5-3,7 0-9,1 0 0,2 0-4,3-5-4,-5-1 0,-1 4-12,-4-4-5,2 6-19,-14-13-93,1 8-32,-8 5-12,0-14-16</inkml:trace>
  <inkml:trace contextRef="#ctx0" brushRef="#br0" timeOffset="7125">5078 517 265,'-45'27'178,"24"-17"-9,3 9-12,-6-11-97,16 15-28,-2-4-15,5-1-5,-1 1-4,6-1-8,8 0 4,0-5-4,5 3-4,8-3 4,3 3-4,0-2-4,4 1 4,-1 4 0,-1 2-5,0 0 5,-2 3 0,-6 3 4,-7-1 4,-3 1 0,-8 2 0,-6-3 5,-7 1-1,-3-6 0,-7-3 4,-6-2-8,0-2 0,3-9 0,-3 0-4,5-5-8,3 0-4,3-5-33,18 5-112,-11-5 0,11 5-20,0 0-12</inkml:trace>
  <inkml:trace contextRef="#ctx0" brushRef="#br0" timeOffset="7422">5351 1064 306,'26'0'169,"-26"0"4,0 0-24,-10 8-101,10-8-48,0 11-96,0-11-53,10-3-25,3-8 1,8 6-16</inkml:trace>
  <inkml:trace contextRef="#ctx0" brushRef="#br0" timeOffset="7782">5871 628 76,'5'-24'169,"-5"14"-12,0 10 4,-8-21-64,8 21-33,-23 0-27,7 10-13,-10 1-12,5 7 0,-6 4-4,4 7 0,-4-1-8,6 1 4,8 0 0,5 0-4,6-8 4,2-2-4,13-3 0,5-11 4,1-5-4,7-5 4,-5-11-4,5-3 0,-5-2 4,0-3-4,-5 1 0,-3 1 4,-5 9-4,-8 13 0,0 0 4,0 0 0,-18 19 0,7 7 0,-2 9 0,2 4 1,1 9 3,2-3 0,3 0-8,5-5-8,0 2-17,0-13-108,8 3-28,0-16-12,7-3-8</inkml:trace>
  <inkml:trace contextRef="#ctx0" brushRef="#br0" timeOffset="8282">6241 741 281,'21'-42'170,"-18"21"-9,-3 21-24,-13-21-93,13 21-20,-29-5-4,13 10-4,-10 1-4,5 2 1,0 1-1,8 7 0,2-3-4,11 6 0,8-1-8,5 4 4,5 4-4,6 1 0,-3 4-4,0-2 4,-5 11 0,-6-5 0,-4 2 0,-6-3-4,-11-5 4,-2-5 0,-3-8 0,-2-11 0,2-7 0,3-14 8,5-11-12,5-5 4,3-10 0,6-3 0,4 0 0,1 0 0,2 0-4,0 11-4,0 7 0,-5 3-4,5 16-33,-13-2-92,16 10-20,-6 0-24,11 5-8</inkml:trace>
  <inkml:trace contextRef="#ctx0" brushRef="#br0" timeOffset="8782">6485 791 326,'13'-10'185,"8"7"-20,-10 3 0,15 13-124,-15-2-25,4 5-4,4 2-8,-9 4-8,9 1-4,-11-1 0,10 7-37,-10-11-112,5 4-4,-8-4-24,0-2 0</inkml:trace>
  <inkml:trace contextRef="#ctx0" brushRef="#br0" timeOffset="9016">6585 1019 253,'-13'-10'190,"0"-14"-13,13 11-16,0-17-52,16 14-89,-9-5-8,7-3-12,1 3-4,4 0-16,7 8-21,-13-6-116,13 9-4,-5-4-24,3 9 0</inkml:trace>
  <inkml:trace contextRef="#ctx0" brushRef="#br0" timeOffset="9422">6926 618 225,'0'0'177,"8"18"4,-13 1-15,5 17-74,-13-4-64,8 10-7,-6 6-5,6 5-8,-3 0 0,0-3-8,5-2-4,3-6-8,6-2-16,-6-14-109,8-7-33,-8-19-7,21 10-12</inkml:trace>
  <inkml:trace contextRef="#ctx0" brushRef="#br0" timeOffset="9641">7105 715 310,'2'-11'169,"-12"30"0,-6 2-20,3 18-121,-3 4-12,3 10-8,-3-6 0,11 4 0,5-9-4,0-5-4,11-10 9,4-11-9,4-11 0,4-5 4,1-11 0,-3-7 4,-5-6-4,0-5 4,-6-3-8,-5 0 4,-5 3-4,-5 0 0,-3 3-12,-5-1-25,13 11-104,-13-2-28,5 4-8,0-2-8</inkml:trace>
  <inkml:trace contextRef="#ctx0" brushRef="#br0" timeOffset="10094">7286 586 197,'-8'-13'173,"8"-1"-4,3 4-16,7 10-72,-2-13-49,18 2-12,-2 6-4,2-1-4,1 6-4,-4 11 0,-7 0-4,-6 7 1,-10 9-5,-13-1 0,-5 6 0,-3-3-5,0-4 5,3 2 0,2-9-4,3-2 4,10-2-8,3-4-4,13 3-24,-13-13-105,13 11-12,0-11-24,6 3-4</inkml:trace>
  <inkml:trace contextRef="#ctx0" brushRef="#br0" timeOffset="10391">7606 536 265,'3'-16'178,"7"5"-13,-10 11-12,0 21-109,3 6-16,-3-1-16,0 11 0,0 0-4,0 2-4,0-2-4,-5-2-4,5-4-20,-8-15-72,8 3-57,0-19-25,0 0 5,0 0-12</inkml:trace>
  <inkml:trace contextRef="#ctx0" brushRef="#br0" timeOffset="10610">7654 554 277,'0'-10'166,"-14"2"-5,7 16-12,-17-8-109,13 15-20,-4-4-4,4 5 0,1-3-4,4 0-4,6-2 5,0 5-9,11-3 0,-1 0-8,4 0-5,-1-5-27,10 2-117,-7-5-8,5 1-16,-3-6-8</inkml:trace>
  <inkml:trace contextRef="#ctx0" brushRef="#br0" timeOffset="11000">7767 385 257,'10'-8'173,"-10"8"-3,8 21-13,5 5-101,-8 1-32,8 10-12,-5 11-4,5-1 0,-5 6-4,3 2 5,-9 0-5,-2 1 0,-10-3 4,-3 0-4,-6-8 0,-4-5-4,-6-6 0,0-5-8,5-8 0,-2-13-33,26-8-120,-21 8 4,21-8-28,0-16 4</inkml:trace>
  <inkml:trace contextRef="#ctx0" brushRef="#br0" timeOffset="11328">8058 440 298,'5'-10'177,"-15"23"-4,-3 5-12,2 19-125,-10 9-12,8 6-3,-3 1-5,8 7 0,3 1-8,5-2 0,0-1 0,5-8-12,3 0-4,5-10-12,8 2-85,-2-18-60,4-2-16,1-12-5,5-5-19</inkml:trace>
  <inkml:trace contextRef="#ctx0" brushRef="#br0" timeOffset="11969">8596 623 169,'3'-27'173,"-11"17"-4,8 10-16,-32-21-76,22 21-33,-14-6-16,3 12-4,-5 4-8,5 1-4,0 5-4,8 5 5,5 0-9,8 3 0,8 1 0,2 5-4,9-1 0,2 0 4,-3 5-8,6 1 8,-14-1-4,1 3 0,-9-5 4,-4-6-4,-9-4 4,1-6 0,-9-9-4,4-7 4,2-15-8,2-7 4,6-7 0,7-8 0,6-8-4,5 0 4,6-5 0,2 2-4,2 3 4,-4 6 0,-3 5 0,2 5-4,-8 8-4,-10 10-4,0 11-29,0 0-96,0 0-24,0 0-16,6 16-16</inkml:trace>
  <inkml:trace contextRef="#ctx0" brushRef="#br0" timeOffset="12422">8801 551 281,'0'0'174,"0"14"-5,-13 15-16,-8 0-121,10 11-12,-7 4-4,5 9-4,0 2-4,5-2 0,8 0-3,2-8-1,12-8 0,1-8 0,6-7 0,6-14-4,-1-8 4,-5-6 0,0-7-4,0-3 8,-8-8-8,-10 0 0,-6 3 0,-2 0-4,0 8-12,-14-11-29,17 16-112,-12-3-12,14 11-12,-15-5-13</inkml:trace>
  <inkml:trace contextRef="#ctx0" brushRef="#br0" timeOffset="12875">9085 612 302,'10'0'177,"-10"0"-4,8 14-12,5 12-121,-16-6-15,3 12-5,-2 2-8,-1 6 0,-2 3-4,-3-1 0,0 0 0,3-2-8,0-8 4,-1-8-4,6-3 4,0-13-4,0-8 0,0 0 4,11-21-8,-6-3 0,3-8 0,0-8 0,5-5 0,-2-5 0,-1 0 4,3-1-8,0 6 8,-5 7 0,0 0 0,-3 17 0,-5 11 0,0 10 0,-21 0 0,3 16 4,-8 5-8,-1 3 4,-4 5-4,2-1 4,0-2 0,8-2 0,0 0-4,13-5 8,3-6 0,13 0 0,2-5 4,6-3-4,0-2 0,5 2 0,3 1-4,-3-6-12,5 5 0,0-5-12,8 8-33,-8-14-88,9 6-24,-7 0-20,1 0 0</inkml:trace>
  <inkml:trace contextRef="#ctx0" brushRef="#br0" timeOffset="13422">9410 631 197,'5'-13'181,"-5"13"-8,0 0-16,-15 31-76,-1-8-57,0 12-8,0 4-8,3 6 4,0-2-8,8 2 4,5-3-4,0-7 0,10-9 0,3-5 1,8-10-1,-2-8 4,5-9-4,-1-10 4,1-10-4,-11-1 4,3-4 0,-8-6 0,-8-1-4,-6 4-4,-9 2 4,-1 6-12,-3 10-8,4 0-8,4 16-33,-2 0-100,8 8-16,-1 5-20,12 6 3</inkml:trace>
  <inkml:trace contextRef="#ctx0" brushRef="#br0" timeOffset="13782">9607 723 209,'5'-14'169,"-5"14"0,-15 8-20,15 11-108,-14 2-25,7 8-4,-1 3-4,0 5 8,8-5-8,13 0-4,-5-9 8,2-1-8,-10-22 8,0 0 8,50 5-8,-34-16-4,-8-10 5,-3-5 3,-8-4-8,6 4 4,-13-3-8,-1 2-16,-2 9-16,0-9-77,0 14-60,0 3-25,5 2 1,-3 2-12</inkml:trace>
  <inkml:trace contextRef="#ctx0" brushRef="#br0" timeOffset="14219">9618 464 294,'10'-5'185,"-10"5"0,37 42-12,-37-42-137,31 69-11,-4-21-9,-4 9-4,3 1-4,1 0 0,-12-2-4,1 0-4,-5-6 4,-11-8-4,0-42 4,-29 67-4,29-67-8,0 0-8,-58 45-61,58-45-92,0 0-4,0 0-20,-34-45-1</inkml:trace>
  <inkml:trace contextRef="#ctx0" brushRef="#br0" timeOffset="14657">9849 438 225,'0'0'189,"0"0"-11,0 0-13,34-43-73,-34 43-76,0 0-8,68-32 1,-68 32-1,39 0-4,-39 0 4,0 0-4,8 40 4,-8-40 0,-47 56 0,47-56-4,-60 61 4,60-61-4,-42 55 0,42-55 0,-21 45 0,21-45-4,47 27-4,-47-27 0,52 18-12,-52-18-40,90 15-114,-48-9-7,0-12-20,-42 6-13</inkml:trace>
  <inkml:trace contextRef="#ctx0" brushRef="#br0" timeOffset="17235">4989 1967 165,'10'0'157,"-10"13"-4,-2 3 4,2 12-105,-14-4-12,14 16-11,-7 2-9,1 9 0,4-1-8,2 3-4,-8 3 4,8-6-8,0-2 4,2-6-4,-2-13-8,8-2 8,-2-9-4,-4-7 0,-2-11 0,5-14 0,-5-7 0,6-8 0,-6-11 0,2-10-4,4-11 4,1-10-4,1-1 4,3 1 0,-1 2 0,-2 8 0,0 6 4,-5 16-4,-3 12 4,-6 17 0,-7 10 0,-5 10 0,-6 17-4,-2 2 4,-3 3-4,-2 9 4,-1 1-4,1 1 4,2-4 0,2 4 5,9-11-1,5-1 4,10-10-4,11-2 4,11-14-4,4-2-4,14-6 4,8-2-8,2-6 4,3 1-16,2 5-8,-12-11-81,12 16-56,-10-8-16,3 8-8,-8-6-9</inkml:trace>
  <inkml:trace contextRef="#ctx0" brushRef="#br0" timeOffset="18391">5537 2122 306,'8'-7'165,"3"-1"-4,-11 8-40,0 18-85,-11 1-20,6 10 0,-5 5 0,2 6-4,-3 0 0,3 2-8,0-2 4,6-3-8,2-5-4,0-11-12,8 5-48,-3-15-85,3-6-20,2-10 0,3-8-1</inkml:trace>
  <inkml:trace contextRef="#ctx0" brushRef="#br0" timeOffset="18625">5690 2146 140,'23'-10'158,"-23"10"7,13 16-8,-13 5-77,-10 0-27,10 13-21,-11 1-8,4 2-16,-1-3 0,0-2-8,3 0-4,2-11-16,8 3-44,-5-11-85,0-13-17,5 13 5,-5-13-12</inkml:trace>
  <inkml:trace contextRef="#ctx0" brushRef="#br0" timeOffset="18938">5524 2220 108,'-10'0'165,"10"0"-12,0 0 9,-11-10-86,11 10-28,0 0-15,0 0-17,8-8 0,-8 8-8,11-13 0,-11 13 0,10-14 0,-10 14-4,11-21 4,-3 11-4,2-1-4,-2 0 4,5 1 0,0-1 0,0 3-4,3 3 4,2 0 0,3 5-4,0 0 4,-7 0-4,1 5 0,4-2 4,-11-3-4,-1 5 4,-7-5-4,11 0-4,-11 0-4,0 0 0,8 3-8,-8-3-28,16-3-105,-16 3-16,18 0 0,-13 0-9</inkml:trace>
  <inkml:trace contextRef="#ctx0" brushRef="#br0" timeOffset="19938">5978 1853 281,'32'-31'162,"-16"17"-1,5 6-16,-8 0-109,5 16-16,-10 3-4,-5 10-4,-11 6 4,0 10-4,-10 2 5,-1-1-5,-2 3 0,6-7-4,4-5 4,8-5-4,9-8 0,7-3-4,8-5 0,5-2-8,8-1-8,-5-5-8,10 11-97,-7-11-44,-1 0-16,-7 0-13,0-6-3</inkml:trace>
  <inkml:trace contextRef="#ctx0" brushRef="#br0" timeOffset="21641">785 2303 132,'11'23'149,"-6"-9"-8,8 7 4,-5 8-64,0-5-61,10 8 0,-5-3-8,13 5-4,-4-2 4,4 2-4,3-5 1,5-2-5,-8-3 0,8-8-4,-8-6 0,1-10 0,-4-10 0,-4-12-4,-4-12 8,-1-11-4,-7-13 0,1-11 4,-2-8-4,-1-10 0,-3-6 4,-2-8-8,3-1 0,0-4 4,-3 0-4,0-2 0,-3 2 4,-2 5 0,-3 6 0,0 2 0,-5 6 4,0 5-4,0 5 4,-3 3 0,-2 2-4,2 3 4,-3 3-4,1-4 0,2 1 0,-2 3 0,5-1-4,5 1 8,0 3-8,3 4 4,5 4 0,0 4 0,5 9-4,3 5 4,0 5 4,2 11-8,1 5 4,2 6 0,0 2 0,5 5 0,3 3 4,6 3-4,4-1 0,6 4 0,8-1 0,2 3 0,5-3 0,3 3 0,6-3 4,-1 3-4,6-2 0,0-4 0,2-2 0,3 0 0,5 0 0,5-2 0,1-4 0,4 1 0,1 0 0,2-1 0,0-2 0,1 3-4,-1 0 8,-2 2-4,-1 3 0,4 0 0,-4 0 0,1 0 0,-1 0 0,4 5 0,-6-5 0,0 6 0,0-6 0,-3 0 0,-2 0 0,-3 0-4,0 0 4,-7 0 0,1 0 0,4 0-4,-6 0 4,0 0 0,1-3 0,-1 6 0,-2-3 0,2 0 4,0-3-4,0 3 0,3 0 0,3 0 0,-1-3 4,-2-2-4,8 5-4,-5-2 4,-4 2 0,1 0 0,0 0 0,-3 0 0,3 5-4,-2-5 4,4 2 4,-7-2-4,2 0 0,6 0 0,-6 0-4,0 0 4,0 0 4,1 0-4,1 0-4,-4 6 8,2-1-4,1-5 0,2 3 0,-6-3 0,9 0 0,-6 0 0,0-3 0,3 3 0,-3-5 4,1 5-4,-1 0 0,0-3 4,-2 3-4,2-5 4,-2 0-4,2-1 0,0 1 4,6 2-4,-9-2 0,1 2 0,2 1 0,-5 2 0,3 0 0,-8 0 4,0 0-4,-1 0 0,-2 0 0,1 5 0,-7 0 0,4 1 0,-6 2 0,0-1-4,-2 4 4,-3-3 0,3 0 4,2 0-4,0-3 0,1 0 4,-1-2-4,3 2 0,0 1 0,-1-4 4,-4 4-4,2-1 4,-2-2-4,0 2 4,2-5 0,-5 3-4,5-3 8,0 0-4,1-3 0,2 3 0,-6-5-4,3 5 4,1-3-4,-4 3 0,-2 0 0,0 0-4,-2 0 0,-1 3 4,-2-3-4,2 2 0,-2-2 4,-3 6-4,-34-6 8,79 5-4,-37-5 4,3 0-4,7 0 0,-2 0 0,-5 0 0,10 0-8,-3 2 0,1-2-4,-6 3 0,-5-3-4,3 8-5,-45-8-31,81 5-97,-81-5-24,53 11 0,-53-11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8:02.6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34 342,'19'0'189,"-9"-8"-24,8 8 8,-2-10-76,10 10-73,0-8-12,3 5-4,3 3-12,-6-5-8,5 10-12,-10-13-85,3 13-52,-9-5-4,-2 6-20,-13-6-8</inkml:trace>
  <inkml:trace contextRef="#ctx0" brushRef="#br0" timeOffset="218">87 297 439,'7'29'173,"4"-23"-8,12 1-12,1-7-137,7 0-20,11 0-133,-10-5-20,4 5-20,-4 0-5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8:42.8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348 395 277,'8'-14'162,"-8"14"-5,0 14-20,-8-4-93,13 14-16,-10-1-8,5 12-4,-3 4-4,6 3 0,-3 8-4,-3 3 5,3-1-5,0 1-4,0 2 4,0 3-4,-2-3 0,2-2 0,0-6-4,0-2 0,-3-8 0,3-6 4,0-5-4,0-5 0,-5-5 0,5-5 0,0-11-4,-3 13 0,3-13-4,0 0-4,0 0-13,-5-26-27,10 7-97,-5-7-4,6 0-16,-6-11-4</inkml:trace>
  <inkml:trace contextRef="#ctx0" brushRef="#br0" timeOffset="406">359 287 144,'0'-27'150,"0"27"3,0 0 0,-14-2-61,9 18-39,-11-3-21,3 10-8,-8 4-4,0 12-4,-8 3 0,3 6-4,-5 1-4,-4 9 1,1-2-1,5 1 0,1-7 4,7-5-8,2-5 8,9-9-4,2-5 0,10-7 0,6-9 0,8-4-4,8-6 4,5-6-4,7-4 0,6-1 0,3-5 0,2 1 0,1-1 0,-4 3-4,-4 2 0,-1 1-4,-5 7-4,-8 3-8,1 0-8,-6 0-57,0 11-80,-8-3-4,8 5-20,-13 2 0</inkml:trace>
  <inkml:trace contextRef="#ctx0" brushRef="#br0" timeOffset="828">697 1018 443,'0'0'177,"-10"13"-12,10 8-12,0-21-137,-5 18-12,7-7-16,-2-11-56,16 0-86,-5-8-15,7 0-12,3-13-12</inkml:trace>
  <inkml:trace contextRef="#ctx0" brushRef="#br0" timeOffset="1234">986 513 273,'13'-37'166,"-2"13"-1,5 1-12,5 4-89,2-4-32,6 7-16,-5 5 1,2 6-9,-5 10 0,-2 8 0,-14 11 0,3 10-4,-21 6 4,-1 10 0,-9 5-4,-3 3 4,-6 0 0,0-3 0,-2-3 0,8-2 0,5-5 0,8-5-4,5-11 0,8-8 0,11-3 0,2-8 0,5-2-4,11-5-4,2-3-4,-2-3-12,13 6-68,-7-11-74,7 0-11,-6-2-12,6-1-12</inkml:trace>
  <inkml:trace contextRef="#ctx0" brushRef="#br0" timeOffset="1672">1548 626 382,'8'0'177,"8"13"-8,-16-13-15,18 21-118,-10-8-16,8 8-8,0-2 4,0 2-8,2 0 0,0 0-4,1 5 0,-3-7-8,5 2 4,-8-11-8,8 8-12,-13-10-24,13 3-113,-11-11-4,6 5-21,-16-5 1</inkml:trace>
  <inkml:trace contextRef="#ctx0" brushRef="#br0" timeOffset="1938">1646 920 366,'10'-28'177,"-5"4"-16,11-2-4,-8-3-116,18 2-17,-5-4-20,6 2-8,1 5-97,4-5-60,-1 0-4,-2-5-24,8 5 11</inkml:trace>
  <inkml:trace contextRef="#ctx0" brushRef="#br0" timeOffset="2344">2300 400 374,'18'-42'177,"-18"42"-8,3-11-16,4 30-108,-14 4-21,7 11-8,-11 11-4,6 5 0,-6 5 0,3 6-4,-2-1-4,2 1 0,0-3 9,3-8-13,2-3 0,1-10-13,7-6 1,0-15-12,11 2-77,-6-20-64,9-9-4,-3-12-20,7-6 0</inkml:trace>
  <inkml:trace contextRef="#ctx0" brushRef="#br0" timeOffset="2609">2652 439 346,'7'-18'181,"-7"18"-24,-5 10 4,-18 9-112,9 20-25,-9 1-8,7 12-4,0 1 0,6 5 0,2 0-4,8-9-4,0-4 0,13-5 0,3-11 0,7-11 0,6-10 0,3-11-4,-1-10 4,6-11-4,-3-10 0,0-5 0,-2-6 0,-11-5 0,-8-2-4,-2-1 4,-17 6-4,-7 2 0,-5 11-4,-8 2-12,10 19-93,-13-5-52,8 10 0,5 0-32,16 8 7</inkml:trace>
  <inkml:trace contextRef="#ctx0" brushRef="#br0" timeOffset="3406">3130 103 310,'26'-11'169,"-10"1"0,5-1-16,-3-7-101,16 10-23,-10-8-17,5 5-8,0 4 4,-6 1-4,-4 1-4,-4 5 0,-4 5 4,-11-5-4,8 16 4,-8 0 0,-8 2 4,-3 6 0,-2 2 0,0 8 0,-3 6 0,-2 2 0,2 3 0,0 2 0,3-2-4,3-3-4,5-3 0,2-5 4,3-2-8,0-6-4,0-2-4,0-11-20,10 5-97,-10-18-36,0 11-12,0-11-9</inkml:trace>
  <inkml:trace contextRef="#ctx0" brushRef="#br0" timeOffset="3766">3190 337 394,'8'-24'181,"5"8"-15,3 6-13,5-6-117,10 3-20,1 2-8,2 1-20,11 10-93,-11-8-56,0 8-4,-5-5-28,-3 5-1</inkml:trace>
  <inkml:trace contextRef="#ctx0" brushRef="#br0" timeOffset="4453">3613 634 229,'10'-24'173,"-10"24"-4,0 0-7,0 0-74,14 19-48,-17-1-19,3 14-5,0-1 4,3 9-8,-3-1 0,2 0 0,-2-2-4,8 3-4,-8-9 4,3-7 0,-3-3-8,2-8 4,-2-13 0,0 0 0,0-13 0,8-13 0,3-3-4,-1-11 0,3-2-4,8-3 4,3 1 0,2-1-4,-2 8 4,5 8-4,-3 8 8,-5 8-4,-3 13 0,-2 13 0,-8 6 0,-3 7 0,-2 6 4,-3 2 4,-5 0-4,-1-5 9,4-3-13,-3-2 0,2-11 0,3-13 0,0 0 0,13-18 0,0-9 0,6-4 0,4-6 0,3-5 0,1 2 0,7 6 0,-3 0 0,-2 18 0,-2 6 0,-6 10 0,0 21 0,-8 5-9,0 6 18,-5 7-9,-3 6 0,-2-3 0,4 0 0,-4-5-21,8 7-39,-11-28-81,13 3-32,-8-9-16,-5-10-9</inkml:trace>
  <inkml:trace contextRef="#ctx0" brushRef="#br0" timeOffset="5641">1556 555 253,'0'0'161,"0"0"0,0 0-8,0 0-80,0 0-33,11 8-16,-11-8-3,13 13-5,-13-13-4,18 21 0,-7-10-4,5 4 0,-6 1 0,6 2-4,-6-2 0,6 5-4,0 0 4,-3-2-4,5-1 4,-4-2-4,-4-3 4,3 0-4,-2-2 4,2-6 0,-5 0-4,-8-5-4,15 3-4,-15-3-4,11 0 0,-11 0-24,13-5-101,-13 5-20,0-14-16,0 14-5</inkml:trace>
  <inkml:trace contextRef="#ctx0" brushRef="#br0" timeOffset="6266">1575 920 225,'5'-10'165,"3"-6"4,2 11-28,-4-16-48,15 10-33,-11-12-19,14 2-9,-3-11-8,10 6-4,-4-8-8,1 2 0,4-2-8,-3 0 4,-3 5-4,0 0 0,-2 3-4,-6 2 0,-2 5 9,-3 6-18,-2 3 5,-11 10 0,16-8-8,-16 8-8,10 5-20,-10-5-81,0 0-44,0 0-12,-8 19-5,8-19-11</inkml:trace>
  <inkml:trace contextRef="#ctx0" brushRef="#br0" timeOffset="6813">1590 586 273,'0'-15'157,"0"15"13,0 0-17,14 8-85,-14-8-28,10 21-15,1-11-5,4 11 0,4-5-8,-1 8 0,3-1 0,5 4-4,-5-1 0,6 0-4,-12 0 0,6 1-4,-2-6 4,-6-5 0,3 2 0,-6-7-4,1-1 0,-1-5-4,-10-5-4,13 6-4,-13-6-24,0 0-97,11-8-32,-11-5-12,2 2-9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9:42.218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 55 322,'0'-31'177,"0"23"-20,-6-11-28,6 19-77,0 0-16,0 0-7,8 16-9,3 8-4,-3 5-8,5 13 4,3 8-8,2 14 4,3 10-8,0 5 4,6 3-8,-4 5 4,4 1-4,-1-6 0,-2-3 0,-1-5 0,1-8 0,-6-8 4,1-10-4,-3-6 4,-3-10 0,0-8 0,-3-11 0,1-8 0,-11-5 0,16-26 0,-8-3 4,0-14-4,-1-10 0,1-13 0,0-8 4,3-8-4,-1-8 4,3 1 0,-2-4 0,0 11-4,2 8 4,-3 8-4,1 8-4,-3 5-12,5 24-32,-13 0-105,10 10-13,-4-2-19,7 10 0</inkml:trace>
  <inkml:trace contextRef="#ctx0" brushRef="#br0" timeOffset="703">1027 375 350,'29'-10'177,"-14"-1"-24,9 6 0,-5-9-125,12 4-11,-2-1-5,5 1-8,-2 2-8,-3 0-4,0 8-17,-13-8-67,7 11-57,-12-1-20,-3 6-1,-8-8-11</inkml:trace>
  <inkml:trace contextRef="#ctx0" brushRef="#br0" timeOffset="938">1137 645 346,'-8'16'185,"3"-3"-24,5-13 0,19-3-120,-6-10-17,13 5-8,3-5-8,3 2-8,2 6-20,-3-13-93,6 12-48,-5 1-12,-1 5-8,-2 0-9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9:43.718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2 288 370,'-5'-29'177,"7"6"-16,12-1 0,-4-8-116,16 0-13,3-5-16,6 8 0,1 3-8,1 5-4,-3 10 0,1 11 0,-12 8-4,-4 16 0,-9 5 4,-10 11-8,0 4 4,-16 9 0,-5 8 0,-5 5 4,-6 0-4,1-3 0,2-2 0,-3 0 4,9-8-4,4-8 0,6-8 4,8-11-4,10-8 4,8-4-4,6-6 0,7-8 0,3 0 0,8-6 0,0 1-4,2 0 0,1 2-8,-4-7-16,12 10-56,-17-8-74,6-3-11,-8-5-12,3 3-12</inkml:trace>
  <inkml:trace contextRef="#ctx0" brushRef="#br0" timeOffset="422">759 331 414,'21'-32'178,"-21"32"-21,14 0-4,-14 13-121,2 11-16,-2 8-4,6 7-4,-4 3-4,1 1-4,-3 2 0,5-3 0,0-5 0,1-8-4,-1 0-4,0-13-8,-2-6-8,-3-10-33,0 0-96,8-21-4,0-5-16,-8-9-4</inkml:trace>
  <inkml:trace contextRef="#ctx0" brushRef="#br0" timeOffset="657">954 267 298,'21'0'169,"-10"19"-4,-6 2-12,3 16-93,-8-6-23,8 9-13,-8-3-12,5 0-4,0 0-4,-5-8-12,5 3-16,-7-22-89,7 6-40,-5-16-16,-3 11 0,3-11-17</inkml:trace>
  <inkml:trace contextRef="#ctx0" brushRef="#br0" timeOffset="891">731 399 350,'-14'-39'177,"14"10"-16,3 5-4,5-13-100,10 13-29,-2 0-4,8 6-12,2 7 0,0 6-8,3 8 0,0 7 0,-2 3 0,-1 6-4,-3-3 4,4-3-4,-6 0 0,0-5 0,3-3 0,-3-5 4,-3-5-4,6-6-4,-3 4 0,0-7-12,5 6-20,-10-13-85,10 11-40,-2-9-8,-1 6-16,1-5 3</inkml:trace>
  <inkml:trace contextRef="#ctx0" brushRef="#br0" timeOffset="1188">1427 56 426,'0'0'178,"0"0"-17,8 16-8,-8 0-121,11 10-12,-6 6-12,6 10 0,-4 3 0,4 5-8,2-2 0,-8-4 0,3-7 0,-2-5 4,1-13-4,-7-19 0,8-6 0,0-17 0,3-14 4,-1-3-8,3-13 8,3 3-4,5-3 0,3 3 0,2 5 0,0 11 0,6 10-4,-8 3 0,2 8-16,0-3-24,8 16-105,-5-3-8,-2 6-16,-4-3-5</inkml:trace>
  <inkml:trace contextRef="#ctx0" brushRef="#br0" timeOffset="1782">105 1075 310,'-8'24'181,"21"-24"-8,21-5-8,11-22-92,28 9-37,14-3-8,26-6-8,8-4-4,16 2-8,10 2-4,3 9 5,-5 2-9,-8 5 0,-11 3 0,-11 6-13,-7 2-11,-24-3-89,-7 6-52,-25-3-8,-10 0-20,-18 0-5</inkml:trace>
  <inkml:trace contextRef="#ctx0" brushRef="#br0" timeOffset="2485">875 1455 354,'0'0'185,"8"24"-24,-11 3 4,11 20-124,-10 9-21,4 12-4,-2 4-4,8 4 0,0-2-4,3-5-8,2-1 0,0-10-4,0-5 4,-2-11-12,-1-5-8,-2-15-24,5 1-97,-13-23-20,5 14-25,-5-25 9</inkml:trace>
  <inkml:trace contextRef="#ctx0" brushRef="#br0" timeOffset="2938">465 1487 298,'-16'-10'177,"8"-9"0,16 11-16,3-13-96,25 10-25,7-7-8,20 5-12,2-6-4,17 1 0,7-1-8,3 3 5,3-2-13,-8 5 0,-8 0 0,-6-1 0,-7 6-29,-16-10-79,3 13-54,-19-6-15,-3 8-8,-7-7-20</inkml:trace>
  <inkml:trace contextRef="#ctx0" brushRef="#br0" timeOffset="3719">2487 962 398,'13'15'185,"6"-9"-15,2-14-13,13 5-121,-2-10-12,12 5-8,-2-2-8,3 2-8,0 8-12,-11-11-60,3 22-85,-16-6-8,-5 13-21,-11-2-7</inkml:trace>
  <inkml:trace contextRef="#ctx0" brushRef="#br0" timeOffset="3907">2671 1249 402,'0'0'181,"19"6"-11,-1-14-17,14 5-117,2-2-32,3-6-64,10 11-85,-5 0-25,5 8-7,-5-5-12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9:48.85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-1 857 281,'5'-40'178,"11"11"-5,5-2-12,8-11-93,10 7-39,6 1-5,-1 13-8,1 13-8,-8 16-4,-11 19 0,-5 17 0,-16 14-4,-13 16 4,-10 4-4,-3-1 4,-8 1-4,3-7 0,-6-10 4,11-11-4,8-8 0,11-11 4,4-12-4,11-6 0,14-11-8,1-9-8,17 4-89,-5-15-52,4-1-4,-4-7-24,7 5 0</inkml:trace>
  <inkml:trace contextRef="#ctx0" brushRef="#br0" timeOffset="484">805 444 346,'0'0'177,"-13"34"-16,0 19 0,-16 5-124,8 15-13,-5 6-4,5 5-4,5-3-4,8-2-8,8-13 4,5-8-8,11-6-4,8-7-12,7-3-24,-5-8-113,11-8-8,-3-7-17,6-6-3</inkml:trace>
  <inkml:trace contextRef="#ctx0" brushRef="#br0" timeOffset="828">1154 830 326,'3'11'177,"-3"12"-16,5 9-4,-10-1-113,8 19-19,-6 0-5,3 3-12,0-1-4,-3-4-4,3-6-12,0-8 0,3-5-21,-3-29-55,5 8-69,-5-8-16,11-24-1,-3-5-11</inkml:trace>
  <inkml:trace contextRef="#ctx0" brushRef="#br0" timeOffset="1719">1459 878 294,'8'-6'169,"-8"6"4,3 24-20,-6-6-109,8 14-16,-5-1-3,6 9-13,-6-1-4,5 1 0,-5-1-12,2-5-8,-2 6-17,-5-14-107,5 3-26,-5-13-11,0-1 0</inkml:trace>
  <inkml:trace contextRef="#ctx0" brushRef="#br0" timeOffset="1937">1252 988 306,'-24'-26'181,"24"26"-20,5-19 0,16 14-109,-5-11-27,13 8-9,2-2-4,6 5-4,-3 5-4,0 5 0,1 5 0,-9 6-4,-2 2 4,-3 3-4,-6-5 4,-2 0-8,1-11 4,-1-5-4,2 0-12,-4-5-16,10-3-109,-11-5-16,4-3-17,-6-5-7</inkml:trace>
  <inkml:trace contextRef="#ctx0" brushRef="#br0" timeOffset="2234">1646 389 382,'2'-58'177,"9"42"-12,2-2-28,8 23-104,-5 6-9,10 15-8,0 13-4,0 17 0,1 7-4,2 8 0,-8 2 0,-6 6-4,-4-6 0,-3-2 0,-8-2 0,0-9-8,-5-10 0,-3-3-4,5-10-4,-7-11-16,15-5-89,-5-21-48,0 0-8,0 0-12,-8-26-5</inkml:trace>
  <inkml:trace contextRef="#ctx0" brushRef="#br0" timeOffset="2562">2205 331 350,'5'-10'181,"-26"41"-16,6 11-4,-14 11-124,5 15-9,-2 8-4,5 6-4,2-1-8,17 0-4,-1-10 0,19-5-4,5-13 0,3-6-8,7-8 0,3-4-4,6 4-56,-12-15-97,12-1-4,-3-10-25,7 0 1</inkml:trace>
  <inkml:trace contextRef="#ctx0" brushRef="#br0" timeOffset="3859">2820 644 354,'10'-42'181,"-10"23"-20,0 19-8,0-10-116,0 10-9,3 21-8,-3 8-4,-3 7-8,3 12 0,-2 2 0,2 10-4,-3 6 0,3-1-4,-5-4 0,5-3 0,-3-11-4,3-8-8,0-7-4,0-14-16,8-5-45,-8-23-84,-3-8-4,6-17-16,-3-9-4</inkml:trace>
  <inkml:trace contextRef="#ctx0" brushRef="#br0" timeOffset="4125">2833 491 249,'-16'-5'157,"3"23"4,-5 9-8,2 15-96,-13-5-21,8 10-8,-11-5-4,11 5-3,-2-13-1,10 0-4,-3-7 0,11-4-4,5-9 0,2-4-4,17-7 0,2-3-4,8-3 0,7-2 0,4 0-4,2-1-4,0 1-8,-5 0-32,7 10-113,-18 6-8,1 4-17,-9-2-3</inkml:trace>
  <inkml:trace contextRef="#ctx0" brushRef="#br0" timeOffset="4391">3064 1051 418,'-5'21'178,"5"-21"-17,-5 13-8,5-13-137,0 0-20,13 0-97,-5-10-52,10-4-12,3-4-16,10-6-5</inkml:trace>
  <inkml:trace contextRef="#ctx0" brushRef="#br0" timeOffset="4578">3408 565 406,'-5'-13'186,"10"-8"-25,3 10-4,2-5-137,12 6-12,1-1 0,1 11-4,-1 6 0,-2 9-4,-5 9 0,-8 13 4,-8 5-4,0 8 0,-13 2 4,0 1 4,-6-1-4,1-4 0,0-9 4,5-2-4,2-8 4,8-5-4,3-6-4,11-8-4,2-2 4,3-2-8,5-4-12,0-7-16,8 10-57,-8-13-72,5 3 0,-2-8-24,2 0 3</inkml:trace>
  <inkml:trace contextRef="#ctx0" brushRef="#br0" timeOffset="4906">3821 736 390,'15'-27'185,"-9"19"-15,4 8-5,-10 0-125,21 11-24,-8 2 0,6 11-8,-1-1 0,6 6-8,-1 3 4,3-1-12,3 1 8,0-3-16,0 2 0,-3-12-24,6 10-89,-11-21-36,-3 2-12,-7-10-9</inkml:trace>
  <inkml:trace contextRef="#ctx0" brushRef="#br0" timeOffset="5141">3941 985 378,'-29'0'185,"29"0"-11,0-26-13,11 5-105,5-5-44,7-1 0,4-1-8,2-1-4,5 0-20,-8-8-101,13 5-40,-5-4-8,6 4-20,-11-7-1</inkml:trace>
  <inkml:trace contextRef="#ctx0" brushRef="#br0" timeOffset="5406">4482 394 398,'16'3'185,"-16"12"-19,3 22-5,-14 3-133,9 17-8,-6 4-12,0 5 0,0-1-4,5-2-4,3-7 0,-2-9-8,7-8-12,6-18-20,12-2-117,-7-19-4,8-6-29,-1-15 13</inkml:trace>
  <inkml:trace contextRef="#ctx0" brushRef="#br0" timeOffset="5609">4784 520 302,'0'24'177,"-10"7"0,-1 17-16,-2-4-72,8 14-69,0-3-8,7 0-4,9-10 0,7-8-4,11-13 0,3-9 0,2-15 0,5-15 0,-5-9 4,1-10 0,-9-16-4,-5 3 0,-13-6 0,-8 0 0,-11 6-4,-7 0-8,-1 13-8,-12-6-60,13 19-81,-11 0-17,10 11-11,4 5-8</inkml:trace>
  <inkml:trace contextRef="#ctx0" brushRef="#br0" timeOffset="7953">5213 179 370,'8'-11'181,"-8"11"-20,26-13 5,-18 2-130,18 4-8,0-4-12,3 1-8,-3-1-4,1 1 0,-6 4-4,0 4 4,-8 2-4,-13 0 0,5 10 0,-10 3 4,-8 6 0,0 7-4,-3 6 4,-3 4-4,6 4 4,-3 4-4,6 1 0,-1-3 0,6-2-12,3-9-8,7 3-56,-8-15-82,8-6-11,-5-13-12,0 0-8</inkml:trace>
  <inkml:trace contextRef="#ctx0" brushRef="#br0" timeOffset="8266">5286 415 418,'13'8'182,"0"-13"-17,8-1-4,-2-7-133,12 3-20,1-6-32,-8 0-117,10 1-24,0-1-8,-3 3-13</inkml:trace>
  <inkml:trace contextRef="#ctx0" brushRef="#br0" timeOffset="8609">5688 0 443,'-13'18'181,"13"3"-16,5-2-8,8 15-137,3 3-8,8 13-4,-1 0 0,4 7-4,-1 6-4,-10 0 4,-3-2-4,-5 2 4,-8-5-8,-13-8-4,-1 2-24,-9-18-101,4 1-28,-4-14-16,4 0-12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50:00.81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197 266 193,'24'-53'173,"-19"24"0,-5-2-20,0 12-76,-16-13-33,3 19-12,-13-3-8,-1 14-7,-4 2-5,2 13 0,0 3-4,8 7 0,3 9-4,7 3 4,11 4-4,11 4 0,4-1-8,4 3 4,4 2 0,6 1 0,-8 2-4,-2 3 0,-6-3 4,-8 3-4,-10 0 4,-8-8-4,-3-11 4,-8-7 0,-2-14 0,2-13 4,3-13-4,0-16-4,11-16 8,10-5-4,5-11 0,8-5 4,8-3 0,11 3-4,5-3 4,-3 11-4,5 10 0,-7 9-8,-3 12-8,-11 3-41,8 24-100,-15 0-4,-1 11-16,1 5-16</inkml:trace>
  <inkml:trace contextRef="#ctx0" brushRef="#br0" timeOffset="469">699 18 289,'-3'-16'166,"-10"8"-1,3 26-12,-19 11-109,13 22-16,-8 7-8,6 16-3,-3 3-9,8 7 0,2-4-4,6-1 0,5-16-4,16-12 0,-3-14 0,11-11 0,2-18 4,3-11-4,-3-13 4,0-13 0,-2-8 0,-3 0 0,-10-5 4,-6 8 0,-8 2-4,-7 11 0,-9 8 0,1 13-8,0 7-4,-6-1-40,19 15-109,-6-5-13,19 2-15,3-7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3:13.26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534 165 253,'23'-23'165,"-12"12"9,-9-7-21,6 7-109,-13-10-12,5 11-8,-5-9-4,-3 6-3,-3 0-5,-2 2-4,-5 3 0,-3 1-4,-6 7 0,-2 2 0,-5 6-4,-5 13 0,-1 3 0,-5 7 4,1 9-8,2 10 8,-1 5 0,4 8-4,2 6 4,11 4-4,-1 1 4,12-3-4,7-2 4,8-9 0,5-5-8,11-13 8,5-11-4,10-13 0,4-10 4,4-10-4,1-19 4,2-5-4,-3-18 4,1-12-4,-3-7-4,-6-8 4,1-8-4,-8 3-4,-3 2 4,-6 6 0,-4 12-4,-8 12 8,-3 10 0,0 15-4,0 19 0,-8 0 4,0 21 0,3 11 0,-1 10 0,1 10 0,5 12 4,0 9 0,3 9 0,5 10 0,-1 5 0,4 3 0,-3 5 4,5 3-4,-8-6 0,3-4 0,-3-6-4,-5-8 4,-5-13-4,-5-8 4,-4-10-4,-1-11 4,-6-11-4,-3-7 4,-2-8-4,-3-13 4,0-11 0,0-11-4,0-10-4,2-8 0,6-7 0,0-14-12,11 3-12,-1-14-37,16 9-96,1-6 0,12 5-20,3-5-12</inkml:trace>
  <inkml:trace contextRef="#ctx0" brushRef="#br0" timeOffset="828">1049 305 346,'39'-24'177,"-12"8"-20,7 11 0,-8-11-121,11 8-19,0 3-17,-8-5-45,5 10-108,-16 5-8,1 5-20,-14 4-8</inkml:trace>
  <inkml:trace contextRef="#ctx0" brushRef="#br0" timeOffset="1016">1165 626 386,'-6'10'177,"22"4"-16,0-17-12,8-8-157,10 11-133,-3-5-20,4 5-12,-4-2-8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50:01.73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158 71 326,'2'-13'189,"-2"13"-28,11 21-4,-14 3-112,1 21-21,2 2-8,-6 9-4,4 7-8,-6 1 0,3-4-8,-1-7 0,6-3-8,-2-15-12,2 4-61,0-20-76,8-3-12,-8-16-4,2-19-13</inkml:trace>
  <inkml:trace contextRef="#ctx0" brushRef="#br0" timeOffset="234">239 55 249,'0'-16'169,"-23"16"1,4 16-17,-10 0-77,3 13-48,-11-2-8,11 10 1,-3-11-5,8 6-4,0-3-4,13-3 4,8-5-8,8-5 0,13-3 0,0-2-4,11-8 0,4-3-8,6 5-12,-2-13-33,12 8-100,-10-5-8,1 5-16,-4-8-8</inkml:trace>
  <inkml:trace contextRef="#ctx0" brushRef="#br0" timeOffset="484">610 71 414,'0'-26'174,"-24"18"-17,11 32-29,-11 7-99,6 9-9,-3 13-12,8 2 0,2 6-8,9 0 4,2-3-4,13-11-4,0-4 4,11-12-4,2-12 0,5-11 4,-2-8 0,5-16 0,-7-11 4,-4-7 0,1-13 0,-8-6-4,-3-3 4,-13 3 0,-5 1 0,-6 7-4,-7 10 4,-3 12-4,-3 9-4,0 14 0,3 8-12,6 5-8,15 19-25,-11-13-84,24 10-28,0-8-16,11-3-4</inkml:trace>
  <inkml:trace contextRef="#ctx0" brushRef="#br0" timeOffset="844">999 0 306,'0'0'169,"-19"29"0,1 16-12,-8 8-105,5 10-32,0 0-3,10 6-1,1-6-4,15-7-4,5-16-4,14-11 0,10-24 0,6-5 0,-4-19 4,9-12-4,-6-14 4,-4-8-4,-7 0 4,-9 0 0,-11 0-4,-8 9-4,-13 4-4,-11 6-12,-2 18-68,-19 0-78,0 5-11,-5-2-12,3 5-16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50:03.42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24 362,'45'0'185,"-19"-11"-24,11 11 4,-3-10-140,8 10-13,0 0-8,-5-3-20,8 14-85,-16-9-60,0 12-12,-14-4-13,-1 6-11</inkml:trace>
  <inkml:trace contextRef="#ctx0" brushRef="#br0" timeOffset="188">87 287 374,'-16'16'185,"16"-2"-11,16-20-13,23 1-133,9-3-20,9-5-12,14 10-105,-7-8-56,4 11-20,-8-2-5,1 4-23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50:15.87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0 147 225,'13'-24'173,"0"8"4,-5-5-15,18 0-106,-10-2-28,7 4-8,1 1-8,0 13 0,-1 7-4,-5 14-3,-2 10-1,-3 11 0,-13 8 0,0 13 0,-8-3 0,1-5-4,-1-3 4,-3-5-4,9-11 4,2-4-8,2-12 8,11-7-4,8-8 0,5 0 0,8 0-4,8 0 4,5 8 0,1 3-4,4 7 4,-10 11 0,0 5-4,-8 5 4,-8 9 0,-13-1 4,-11 0-4,-7 0 4,-10-2-4,-9 0 4,-7-9-4,-11-1 0,2-7 0,-1-7-4,1-7 0,-2-12-8,8-4-9,0-17-7,19 9-72,-9-17-70,14-1-7,-1-4-16,16 0 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50:16.65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180 35 205,'-5'-34'173,"5"34"-4,-24-6-16,11 25-96,-13 5-21,0 15-12,3 11-8,-2 14-4,10 4 0,-3 17-4,10-4 0,11 4-3,12-3-5,1-6 4,13-13-4,10-10 0,2-19 0,7-15 0,-1-19 0,-1-19 0,-1-18 0,-3-21 0,-7-8 4,-7-13-8,-15-2 8,-5-4 0,-8-2-4,-18 8 4,-6 5-4,-13 16-4,-7 11-4,-4 12-5,7 27-67,-6 3-81,13 18-12,8 6-17,13 7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50:17.87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-3 156 157,'-3'-11'177,"3"11"-8,8-16-12,0-5-76,13 11-41,-3-9-16,16 4-8,0-4 0,0 4-4,6 1-8,-3 4 0,-6 5 0,-2 5 0,-11 5-4,-2 8 0,-8 5 0,-8 6 0,0 5 0,-8 5 4,-5 3-4,0 8 0,-3 2 0,0 0 0,1 3 0,-1 3 0,3 2 4,0-3-4,5-2 0,-3 0 0,9-2-4,-1-1 4,0-2-12,3-9-4,8 7-76,-8-15-69,0-1-21,0-17 1,0-10-8</inkml:trace>
  <inkml:trace contextRef="#ctx0" brushRef="#br0" timeOffset="375">41 513 257,'3'-16'186,"10"11"-13,8-8-12,13 8-117,0-16-24,6 2 0,7 1-16,0-1-12,6 14-56,-11-8-97,0 8-12,-3-8-5,3 13-23</inkml:trace>
  <inkml:trace contextRef="#ctx0" brushRef="#br0" timeOffset="734">876 187 225,'-13'-50'165,"2"40"8,-10 5-16,8 15-112,-16 6-9,3 23-12,-3 9-4,3 12-8,0 8 0,5 6-3,8 2-5,7-2 0,12-9 0,15-4-4,0-14 4,10-7-4,8-19 4,4-16-4,4-16 0,-3-12 4,-2-19-4,0-16 0,-10-10 4,-1-11-4,-10-5 4,-7 2 0,-14-2-4,-8 10 0,-19 14 0,-7 15 0,-5 14-8,-6 15-8,6 24-65,-3 0-80,10 13-16,11 0-5,8 8-11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50:19.43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-1 670 225,'3'-5'177,"5"5"-4,-8 0-11,13 29-118,-13-6-16,0 14-8,0 0-4,0 7-8,0-2 0,0-2-4,0-6 0,0-11 0,0-7 1,0-16-5,0 0 4,5-16 0,0-12-4,3-12 4,3 1-4,7-6 0,-5 3 0,8 5 0,-8 11 0,6 8 0,-4 18 0,-7 8 4,5 13-8,-13 8 8,0 5-4,6-3 0,-9 3 0,3-7 4,5-12-4,-5-15 0,8 3 0,3-19 0,-1-13 0,8-5 0,1-8 4,2-2-4,0 2 0,5 7 4,-5 9-4,0 18 0,-8 11 0,0 18 0,-7 10 0,-6 11 0,0 6-4,-3 7 4,-2 0-8,5-10 0,5 2-17,-5-21-39,21 0-97,-10-15-12,7-3-5,-2-16-15</inkml:trace>
  <inkml:trace contextRef="#ctx0" brushRef="#br0" timeOffset="594">886 0 326,'8'14'189,"-8"20"-28,-10 10 4,7 22-133,-15 13-15,5 5-9,-8 10 0,2 6 0,-7 0-4,5 2 0,-3-7-4,1-6 0,4-10 0,6-14 0,3-10-8,5-13 0,7-10-16,-2-32-41,21 8-100,-8-21-12,14-3-4,-4-18-9</inkml:trace>
  <inkml:trace contextRef="#ctx0" brushRef="#br0" timeOffset="891">1175 604 346,'-8'-26'189,"-5"26"-24,-13 5 4,-6 14-140,-2 4-13,0 1-8,8 7 0,-3 1-8,16-1 4,10-2-4,11-8 0,8-2 0,10-4 0,8 1 0,3 0 4,-5 2-4,-4 1 4,-9 2 0,-11 5-4,-8 0 0,-16 0 0,-8 3-4,-7 0-8,-11-8-32,10 13-81,-12-13-48,2 3-21,-3-8-7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7:52.5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34 149,'61'0'145,"-30"0"4,11 5-17,0 0-79,0-5-25,16-3-8,0 1-8,10 2 0,3-10 8,10 7-3,0-5-1,6 8-4,-3-5 4,5 5-8,3 0-4,0 0 0,0 0 0,5 0-4,0 0 0,5 0-4,1 0 4,7 0 0,-2-2 0,-1-3-4,1 5 4,0 0 0,-4 0 0,1 0 0,0 0 0,0 5-4,-5-3 4,3 1 0,-6 2 0,2 0 0,1 0 0,0-2 0,0 4 0,-3-4-4,5 2 4,-7-2 0,4 2 0,-4 5 4,-3-2-8,-3 2 12,0-3-8,-2 3 4,-1-5-4,1 2 4,0-7-4,-1 5 0,4-5 0,-7 3 0,4 0 0,0-1 4,-3 3-4,0 0 0,-3 0 0,3-2 0,-3 2 0,3-2 0,3 2 4,-3-5-8,3 5 8,-3 0-8,2 0 12,-2 0-12,-2 0 8,2 0-8,2 0 4,-2-2 0,5 2 0,1-5 0,4 0 0,-2 0-4,3 0 4,-1 0 0,1 0 0,-4 0 0,4 0 0,2 0 0,-3 0 0,4 0 0,1 0 0,1 0 0,0 0 0,2 0 4,-5-5 0,-5 5-4,-3 0 4,3 0 4,-5-3-4,5 3-4,-6-2 4,-2-3 0,0 2-4,-2-2 4,-9 5-8,1-2-4,-14 7-16,-18-8-89,-42 3-48,68 5-24,-68-5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49:58.40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0 449 289,'26'2'170,"-10"-2"-5,5 0-12,-2-2-125,12 2-8,6 0-4,7 0-8,6-6 0,16 6-4,5-5 0,8 0-4,5-3 4,10-3-4,11 3 0,6-5 4,7 2-4,3 3 0,2-5 0,9 3 0,-1 4 0,5 1 0,1 2 0,0-2 0,-1 0 0,3-1 5,1-1-5,4-1 0,-2-6 0,-3 1 4,3-3-4,5-5 4,-2 3-4,-1-3 0,1-3 4,-1 1-4,0 4 0,-2 0 0,0 4 0,-3-1 4,-5 2-4,0 1 0,0 3 0,-10 4 0,2-4 0,-8 2 0,-2 2 0,-6-1 0,-5 1 4,-8 4-4,-8-1 0,-7 3-4,-3 0-8,-16-5-25,2 15-112,-12-10-8,-8 6-16,-9-1-12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2-07T20:13:15.04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509 155 253,'11'-55'177,"-11"28"1,-6 4-17,6 7-109,-21-5-20,5 13-7,-7 3-9,-3 7 0,-6 9-8,-2 10 4,-6 5-8,1 14 4,-3 10-4,2 10 0,1 11-4,2 5 8,3 8-4,5 6 0,8 2 0,5 2-4,8-2 4,3-8 0,10-5-4,9-8 0,7-10 0,5-11 4,8-8-4,3-11 4,8-10-4,4-13 4,7-8-4,-4-16 0,9-7 0,-1-11-4,-2-9 8,0-4-8,-3-3 4,-10 0-4,-11 6 4,-8 2 0,-10 2 0,-13 9 0,-11 2 0,-11 5 0,-7 8 0,-3-5 0,-2 5 0,-6 3 0,5 3-4,1-3 0,2 7-16,0-7-48,29 13-94,-21-8-7,21 8-24,-13-2-8</inkml:trace>
  <inkml:trace contextRef="#ctx0" brushRef="#br0" timeOffset="907">985 657 306,'16'-34'169,"-3"34"4,-13 0-12,18 29-133,-15 2-4,10 14-7,-8 10-1,4 5-8,-4 6 4,3 0-8,-5-6-4,2-7 4,-2-11-4,2-8 4,-5-15-4,0-19 4,0 0-4,5-19 4,1-15-4,-4-13 4,6-9-4,3-9 0,2-4 4,3 9-4,2-1-4,-2 12 4,2 12 0,3 18 4,-8 19-4,0 13 4,-2 14-4,-3 15 4,-3 5 4,0 6-8,-5 2 4,0-5-4,0-5 4,6-14 0,-6-10-4,0-10 4,0-11-4,13-29 4,-5-8 0,5-13-4,3-8-4,2-13 8,6 0-8,5 0 4,-1 8-4,4 11 4,0 15-4,-9 13 4,4 24 4,-4 21-4,-7 19 8,-6 12-4,1 14 0,-3 7 0,0 4 4,-3-1-8,3-5 4,0-13-12,2-6-8,-4-20-44,12 5-65,-10-24-44,0-5-16,-8-8-13,5-11-11</inkml:trace>
  <inkml:trace contextRef="#ctx0" brushRef="#br0" timeOffset="1750">-1 1628 370,'11'40'185,"17"-35"-12,20 3-3,15-16-138,26-3 0,22-12-12,28-9-4,16-4-4,21-1 1,11 0-13,3 3 0,-8 5 0,-9 3-21,-10 15-47,-34-5-93,-11 8-16,-31 0-21,-19 6-7</inkml:trace>
  <inkml:trace contextRef="#ctx0" brushRef="#br0" timeOffset="2329">730 2196 386,'18'0'181,"-18"16"-11,8 10-9,-8 3-129,8 13-8,-3 5-16,8 9 0,-7-1 0,4-3-4,-2 1 0,0-14 0,0-2 0,-3-5 0,0-11 0,-2-11 4,-3-10-8,0 0 4,0-29-4,0 0 9,3-13-9,-1-8 0,9-7 0,-6-4 0,6 1 0,2 2 0,8 5 0,-3 9 0,1 4 0,4 11 0,-2 11 0,3 5 0,2 15-9,-5-10-19,14 22-60,-14-4-77,11 3-13,-11-2-11,8 5-12</inkml:trace>
  <inkml:trace contextRef="#ctx0" brushRef="#br0" timeOffset="2750">1388 1967 334,'19'-39'185,"2"21"-20,-6-3 0,12 15-84,-4 1-61,4 8-8,-4 5 0,-2 10-8,-8 8 4,-7 8-4,-6 3 0,-11 5-4,-5 0 4,-2 0 0,-3-5-4,5 0 4,3-8-4,10-6 4,9-9 0,12-9-4,11-5 0,5-5-4,11-1-12,0-12-44,18 7-97,-13 1-16,5 2-17,-3-5-11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CAC2-612D-4C0F-9C8D-D4CD87B3973E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6CE5-4A79-4D0D-8941-8EB78E330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CAC2-612D-4C0F-9C8D-D4CD87B3973E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6CE5-4A79-4D0D-8941-8EB78E330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CAC2-612D-4C0F-9C8D-D4CD87B3973E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6CE5-4A79-4D0D-8941-8EB78E330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CAC2-612D-4C0F-9C8D-D4CD87B3973E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6CE5-4A79-4D0D-8941-8EB78E330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CAC2-612D-4C0F-9C8D-D4CD87B3973E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6CE5-4A79-4D0D-8941-8EB78E330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CAC2-612D-4C0F-9C8D-D4CD87B3973E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6CE5-4A79-4D0D-8941-8EB78E330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CAC2-612D-4C0F-9C8D-D4CD87B3973E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6CE5-4A79-4D0D-8941-8EB78E330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CAC2-612D-4C0F-9C8D-D4CD87B3973E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6CE5-4A79-4D0D-8941-8EB78E330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CAC2-612D-4C0F-9C8D-D4CD87B3973E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6CE5-4A79-4D0D-8941-8EB78E330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CAC2-612D-4C0F-9C8D-D4CD87B3973E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6CE5-4A79-4D0D-8941-8EB78E330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CAC2-612D-4C0F-9C8D-D4CD87B3973E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6CE5-4A79-4D0D-8941-8EB78E330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8CAC2-612D-4C0F-9C8D-D4CD87B3973E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C6CE5-4A79-4D0D-8941-8EB78E330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emf"/><Relationship Id="rId18" Type="http://schemas.openxmlformats.org/officeDocument/2006/relationships/customXml" Target="../ink/ink67.xml"/><Relationship Id="rId26" Type="http://schemas.openxmlformats.org/officeDocument/2006/relationships/customXml" Target="../ink/ink71.xml"/><Relationship Id="rId39" Type="http://schemas.openxmlformats.org/officeDocument/2006/relationships/image" Target="../media/image79.emf"/><Relationship Id="rId21" Type="http://schemas.openxmlformats.org/officeDocument/2006/relationships/image" Target="../media/image70.emf"/><Relationship Id="rId34" Type="http://schemas.openxmlformats.org/officeDocument/2006/relationships/customXml" Target="../ink/ink75.xml"/><Relationship Id="rId42" Type="http://schemas.openxmlformats.org/officeDocument/2006/relationships/customXml" Target="../ink/ink79.xml"/><Relationship Id="rId47" Type="http://schemas.openxmlformats.org/officeDocument/2006/relationships/image" Target="../media/image83.emf"/><Relationship Id="rId50" Type="http://schemas.openxmlformats.org/officeDocument/2006/relationships/customXml" Target="../ink/ink83.xml"/><Relationship Id="rId55" Type="http://schemas.openxmlformats.org/officeDocument/2006/relationships/image" Target="../media/image87.emf"/><Relationship Id="rId7" Type="http://schemas.openxmlformats.org/officeDocument/2006/relationships/image" Target="../media/image63.emf"/><Relationship Id="rId12" Type="http://schemas.openxmlformats.org/officeDocument/2006/relationships/customXml" Target="../ink/ink64.xml"/><Relationship Id="rId17" Type="http://schemas.openxmlformats.org/officeDocument/2006/relationships/image" Target="../media/image68.emf"/><Relationship Id="rId25" Type="http://schemas.openxmlformats.org/officeDocument/2006/relationships/image" Target="../media/image72.emf"/><Relationship Id="rId33" Type="http://schemas.openxmlformats.org/officeDocument/2006/relationships/image" Target="../media/image76.emf"/><Relationship Id="rId38" Type="http://schemas.openxmlformats.org/officeDocument/2006/relationships/customXml" Target="../ink/ink77.xml"/><Relationship Id="rId46" Type="http://schemas.openxmlformats.org/officeDocument/2006/relationships/customXml" Target="../ink/ink81.xml"/><Relationship Id="rId59" Type="http://schemas.openxmlformats.org/officeDocument/2006/relationships/image" Target="../media/image89.emf"/><Relationship Id="rId2" Type="http://schemas.openxmlformats.org/officeDocument/2006/relationships/customXml" Target="../ink/ink59.xml"/><Relationship Id="rId16" Type="http://schemas.openxmlformats.org/officeDocument/2006/relationships/customXml" Target="../ink/ink66.xml"/><Relationship Id="rId20" Type="http://schemas.openxmlformats.org/officeDocument/2006/relationships/customXml" Target="../ink/ink68.xml"/><Relationship Id="rId29" Type="http://schemas.openxmlformats.org/officeDocument/2006/relationships/image" Target="../media/image74.emf"/><Relationship Id="rId41" Type="http://schemas.openxmlformats.org/officeDocument/2006/relationships/image" Target="../media/image80.emf"/><Relationship Id="rId54" Type="http://schemas.openxmlformats.org/officeDocument/2006/relationships/customXml" Target="../ink/ink8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11" Type="http://schemas.openxmlformats.org/officeDocument/2006/relationships/image" Target="../media/image65.emf"/><Relationship Id="rId24" Type="http://schemas.openxmlformats.org/officeDocument/2006/relationships/customXml" Target="../ink/ink70.xml"/><Relationship Id="rId32" Type="http://schemas.openxmlformats.org/officeDocument/2006/relationships/customXml" Target="../ink/ink74.xml"/><Relationship Id="rId37" Type="http://schemas.openxmlformats.org/officeDocument/2006/relationships/image" Target="../media/image78.emf"/><Relationship Id="rId40" Type="http://schemas.openxmlformats.org/officeDocument/2006/relationships/customXml" Target="../ink/ink78.xml"/><Relationship Id="rId45" Type="http://schemas.openxmlformats.org/officeDocument/2006/relationships/image" Target="../media/image82.emf"/><Relationship Id="rId53" Type="http://schemas.openxmlformats.org/officeDocument/2006/relationships/image" Target="../media/image86.emf"/><Relationship Id="rId58" Type="http://schemas.openxmlformats.org/officeDocument/2006/relationships/customXml" Target="../ink/ink87.xml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23" Type="http://schemas.openxmlformats.org/officeDocument/2006/relationships/image" Target="../media/image71.emf"/><Relationship Id="rId28" Type="http://schemas.openxmlformats.org/officeDocument/2006/relationships/customXml" Target="../ink/ink72.xml"/><Relationship Id="rId36" Type="http://schemas.openxmlformats.org/officeDocument/2006/relationships/customXml" Target="../ink/ink76.xml"/><Relationship Id="rId49" Type="http://schemas.openxmlformats.org/officeDocument/2006/relationships/image" Target="../media/image84.emf"/><Relationship Id="rId57" Type="http://schemas.openxmlformats.org/officeDocument/2006/relationships/image" Target="../media/image88.emf"/><Relationship Id="rId10" Type="http://schemas.openxmlformats.org/officeDocument/2006/relationships/customXml" Target="../ink/ink63.xml"/><Relationship Id="rId19" Type="http://schemas.openxmlformats.org/officeDocument/2006/relationships/image" Target="../media/image69.emf"/><Relationship Id="rId31" Type="http://schemas.openxmlformats.org/officeDocument/2006/relationships/image" Target="../media/image75.emf"/><Relationship Id="rId44" Type="http://schemas.openxmlformats.org/officeDocument/2006/relationships/customXml" Target="../ink/ink80.xml"/><Relationship Id="rId52" Type="http://schemas.openxmlformats.org/officeDocument/2006/relationships/customXml" Target="../ink/ink84.xml"/><Relationship Id="rId4" Type="http://schemas.openxmlformats.org/officeDocument/2006/relationships/customXml" Target="../ink/ink60.xml"/><Relationship Id="rId9" Type="http://schemas.openxmlformats.org/officeDocument/2006/relationships/image" Target="../media/image64.emf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73.emf"/><Relationship Id="rId30" Type="http://schemas.openxmlformats.org/officeDocument/2006/relationships/customXml" Target="../ink/ink73.xml"/><Relationship Id="rId35" Type="http://schemas.openxmlformats.org/officeDocument/2006/relationships/image" Target="../media/image77.emf"/><Relationship Id="rId43" Type="http://schemas.openxmlformats.org/officeDocument/2006/relationships/image" Target="../media/image81.emf"/><Relationship Id="rId48" Type="http://schemas.openxmlformats.org/officeDocument/2006/relationships/customXml" Target="../ink/ink82.xml"/><Relationship Id="rId56" Type="http://schemas.openxmlformats.org/officeDocument/2006/relationships/customXml" Target="../ink/ink86.xml"/><Relationship Id="rId8" Type="http://schemas.openxmlformats.org/officeDocument/2006/relationships/customXml" Target="../ink/ink62.xml"/><Relationship Id="rId51" Type="http://schemas.openxmlformats.org/officeDocument/2006/relationships/image" Target="../media/image85.emf"/><Relationship Id="rId3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emf"/><Relationship Id="rId2" Type="http://schemas.openxmlformats.org/officeDocument/2006/relationships/image" Target="../media/image2.jpeg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customXml" Target="../ink/ink4.xml"/><Relationship Id="rId1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5.emf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9" Type="http://schemas.openxmlformats.org/officeDocument/2006/relationships/image" Target="../media/image28.emf"/><Relationship Id="rId3" Type="http://schemas.openxmlformats.org/officeDocument/2006/relationships/image" Target="../media/image10.emf"/><Relationship Id="rId21" Type="http://schemas.openxmlformats.org/officeDocument/2006/relationships/image" Target="../media/image19.emf"/><Relationship Id="rId34" Type="http://schemas.openxmlformats.org/officeDocument/2006/relationships/customXml" Target="../ink/ink24.xml"/><Relationship Id="rId7" Type="http://schemas.openxmlformats.org/officeDocument/2006/relationships/image" Target="../media/image12.emf"/><Relationship Id="rId12" Type="http://schemas.openxmlformats.org/officeDocument/2006/relationships/customXml" Target="../ink/ink13.xml"/><Relationship Id="rId17" Type="http://schemas.openxmlformats.org/officeDocument/2006/relationships/image" Target="../media/image17.emf"/><Relationship Id="rId25" Type="http://schemas.openxmlformats.org/officeDocument/2006/relationships/image" Target="../media/image21.emf"/><Relationship Id="rId33" Type="http://schemas.openxmlformats.org/officeDocument/2006/relationships/image" Target="../media/image25.emf"/><Relationship Id="rId38" Type="http://schemas.openxmlformats.org/officeDocument/2006/relationships/customXml" Target="../ink/ink26.xml"/><Relationship Id="rId2" Type="http://schemas.openxmlformats.org/officeDocument/2006/relationships/customXml" Target="../ink/ink8.xml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29" Type="http://schemas.openxmlformats.org/officeDocument/2006/relationships/image" Target="../media/image23.emf"/><Relationship Id="rId41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14.emf"/><Relationship Id="rId24" Type="http://schemas.openxmlformats.org/officeDocument/2006/relationships/customXml" Target="../ink/ink19.xml"/><Relationship Id="rId32" Type="http://schemas.openxmlformats.org/officeDocument/2006/relationships/customXml" Target="../ink/ink23.xml"/><Relationship Id="rId37" Type="http://schemas.openxmlformats.org/officeDocument/2006/relationships/image" Target="../media/image27.emf"/><Relationship Id="rId40" Type="http://schemas.openxmlformats.org/officeDocument/2006/relationships/customXml" Target="../ink/ink27.xml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23" Type="http://schemas.openxmlformats.org/officeDocument/2006/relationships/image" Target="../media/image20.emf"/><Relationship Id="rId28" Type="http://schemas.openxmlformats.org/officeDocument/2006/relationships/customXml" Target="../ink/ink21.xml"/><Relationship Id="rId36" Type="http://schemas.openxmlformats.org/officeDocument/2006/relationships/customXml" Target="../ink/ink25.xml"/><Relationship Id="rId10" Type="http://schemas.openxmlformats.org/officeDocument/2006/relationships/customXml" Target="../ink/ink12.xml"/><Relationship Id="rId19" Type="http://schemas.openxmlformats.org/officeDocument/2006/relationships/image" Target="../media/image18.emf"/><Relationship Id="rId31" Type="http://schemas.openxmlformats.org/officeDocument/2006/relationships/image" Target="../media/image24.emf"/><Relationship Id="rId4" Type="http://schemas.openxmlformats.org/officeDocument/2006/relationships/customXml" Target="../ink/ink9.xml"/><Relationship Id="rId9" Type="http://schemas.openxmlformats.org/officeDocument/2006/relationships/image" Target="../media/image13.emf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22.emf"/><Relationship Id="rId30" Type="http://schemas.openxmlformats.org/officeDocument/2006/relationships/customXml" Target="../ink/ink22.xml"/><Relationship Id="rId35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emf"/><Relationship Id="rId18" Type="http://schemas.openxmlformats.org/officeDocument/2006/relationships/customXml" Target="../ink/ink36.xml"/><Relationship Id="rId26" Type="http://schemas.openxmlformats.org/officeDocument/2006/relationships/customXml" Target="../ink/ink40.xml"/><Relationship Id="rId39" Type="http://schemas.openxmlformats.org/officeDocument/2006/relationships/image" Target="../media/image48.emf"/><Relationship Id="rId21" Type="http://schemas.openxmlformats.org/officeDocument/2006/relationships/image" Target="../media/image39.emf"/><Relationship Id="rId34" Type="http://schemas.openxmlformats.org/officeDocument/2006/relationships/customXml" Target="../ink/ink44.xml"/><Relationship Id="rId42" Type="http://schemas.openxmlformats.org/officeDocument/2006/relationships/customXml" Target="../ink/ink48.xml"/><Relationship Id="rId47" Type="http://schemas.openxmlformats.org/officeDocument/2006/relationships/image" Target="../media/image52.emf"/><Relationship Id="rId50" Type="http://schemas.openxmlformats.org/officeDocument/2006/relationships/customXml" Target="../ink/ink52.xml"/><Relationship Id="rId55" Type="http://schemas.openxmlformats.org/officeDocument/2006/relationships/image" Target="../media/image56.emf"/><Relationship Id="rId63" Type="http://schemas.openxmlformats.org/officeDocument/2006/relationships/image" Target="../media/image60.emf"/><Relationship Id="rId7" Type="http://schemas.openxmlformats.org/officeDocument/2006/relationships/image" Target="../media/image32.emf"/><Relationship Id="rId2" Type="http://schemas.openxmlformats.org/officeDocument/2006/relationships/customXml" Target="../ink/ink28.xml"/><Relationship Id="rId16" Type="http://schemas.openxmlformats.org/officeDocument/2006/relationships/customXml" Target="../ink/ink35.xml"/><Relationship Id="rId20" Type="http://schemas.openxmlformats.org/officeDocument/2006/relationships/customXml" Target="../ink/ink37.xml"/><Relationship Id="rId29" Type="http://schemas.openxmlformats.org/officeDocument/2006/relationships/image" Target="../media/image43.emf"/><Relationship Id="rId41" Type="http://schemas.openxmlformats.org/officeDocument/2006/relationships/image" Target="../media/image49.emf"/><Relationship Id="rId54" Type="http://schemas.openxmlformats.org/officeDocument/2006/relationships/customXml" Target="../ink/ink54.xml"/><Relationship Id="rId62" Type="http://schemas.openxmlformats.org/officeDocument/2006/relationships/customXml" Target="../ink/ink5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11" Type="http://schemas.openxmlformats.org/officeDocument/2006/relationships/image" Target="../media/image34.emf"/><Relationship Id="rId24" Type="http://schemas.openxmlformats.org/officeDocument/2006/relationships/customXml" Target="../ink/ink39.xml"/><Relationship Id="rId32" Type="http://schemas.openxmlformats.org/officeDocument/2006/relationships/customXml" Target="../ink/ink43.xml"/><Relationship Id="rId37" Type="http://schemas.openxmlformats.org/officeDocument/2006/relationships/image" Target="../media/image47.emf"/><Relationship Id="rId40" Type="http://schemas.openxmlformats.org/officeDocument/2006/relationships/customXml" Target="../ink/ink47.xml"/><Relationship Id="rId45" Type="http://schemas.openxmlformats.org/officeDocument/2006/relationships/image" Target="../media/image51.emf"/><Relationship Id="rId53" Type="http://schemas.openxmlformats.org/officeDocument/2006/relationships/image" Target="../media/image55.emf"/><Relationship Id="rId58" Type="http://schemas.openxmlformats.org/officeDocument/2006/relationships/customXml" Target="../ink/ink56.xml"/><Relationship Id="rId5" Type="http://schemas.openxmlformats.org/officeDocument/2006/relationships/image" Target="../media/image31.emf"/><Relationship Id="rId15" Type="http://schemas.openxmlformats.org/officeDocument/2006/relationships/image" Target="../media/image36.emf"/><Relationship Id="rId23" Type="http://schemas.openxmlformats.org/officeDocument/2006/relationships/image" Target="../media/image40.emf"/><Relationship Id="rId28" Type="http://schemas.openxmlformats.org/officeDocument/2006/relationships/customXml" Target="../ink/ink41.xml"/><Relationship Id="rId36" Type="http://schemas.openxmlformats.org/officeDocument/2006/relationships/customXml" Target="../ink/ink45.xml"/><Relationship Id="rId49" Type="http://schemas.openxmlformats.org/officeDocument/2006/relationships/image" Target="../media/image53.emf"/><Relationship Id="rId57" Type="http://schemas.openxmlformats.org/officeDocument/2006/relationships/image" Target="../media/image57.emf"/><Relationship Id="rId61" Type="http://schemas.openxmlformats.org/officeDocument/2006/relationships/image" Target="../media/image59.emf"/><Relationship Id="rId10" Type="http://schemas.openxmlformats.org/officeDocument/2006/relationships/customXml" Target="../ink/ink32.xml"/><Relationship Id="rId19" Type="http://schemas.openxmlformats.org/officeDocument/2006/relationships/image" Target="../media/image38.emf"/><Relationship Id="rId31" Type="http://schemas.openxmlformats.org/officeDocument/2006/relationships/image" Target="../media/image44.emf"/><Relationship Id="rId44" Type="http://schemas.openxmlformats.org/officeDocument/2006/relationships/customXml" Target="../ink/ink49.xml"/><Relationship Id="rId52" Type="http://schemas.openxmlformats.org/officeDocument/2006/relationships/customXml" Target="../ink/ink53.xml"/><Relationship Id="rId60" Type="http://schemas.openxmlformats.org/officeDocument/2006/relationships/customXml" Target="../ink/ink57.xml"/><Relationship Id="rId4" Type="http://schemas.openxmlformats.org/officeDocument/2006/relationships/customXml" Target="../ink/ink29.xml"/><Relationship Id="rId9" Type="http://schemas.openxmlformats.org/officeDocument/2006/relationships/image" Target="../media/image33.emf"/><Relationship Id="rId14" Type="http://schemas.openxmlformats.org/officeDocument/2006/relationships/customXml" Target="../ink/ink34.xml"/><Relationship Id="rId22" Type="http://schemas.openxmlformats.org/officeDocument/2006/relationships/customXml" Target="../ink/ink38.xml"/><Relationship Id="rId27" Type="http://schemas.openxmlformats.org/officeDocument/2006/relationships/image" Target="../media/image42.emf"/><Relationship Id="rId30" Type="http://schemas.openxmlformats.org/officeDocument/2006/relationships/customXml" Target="../ink/ink42.xml"/><Relationship Id="rId35" Type="http://schemas.openxmlformats.org/officeDocument/2006/relationships/image" Target="../media/image46.emf"/><Relationship Id="rId43" Type="http://schemas.openxmlformats.org/officeDocument/2006/relationships/image" Target="../media/image50.emf"/><Relationship Id="rId48" Type="http://schemas.openxmlformats.org/officeDocument/2006/relationships/customXml" Target="../ink/ink51.xml"/><Relationship Id="rId56" Type="http://schemas.openxmlformats.org/officeDocument/2006/relationships/customXml" Target="../ink/ink55.xml"/><Relationship Id="rId8" Type="http://schemas.openxmlformats.org/officeDocument/2006/relationships/customXml" Target="../ink/ink31.xml"/><Relationship Id="rId51" Type="http://schemas.openxmlformats.org/officeDocument/2006/relationships/image" Target="../media/image54.emf"/><Relationship Id="rId3" Type="http://schemas.openxmlformats.org/officeDocument/2006/relationships/image" Target="../media/image30.emf"/><Relationship Id="rId12" Type="http://schemas.openxmlformats.org/officeDocument/2006/relationships/customXml" Target="../ink/ink33.xml"/><Relationship Id="rId17" Type="http://schemas.openxmlformats.org/officeDocument/2006/relationships/image" Target="../media/image37.emf"/><Relationship Id="rId25" Type="http://schemas.openxmlformats.org/officeDocument/2006/relationships/image" Target="../media/image41.emf"/><Relationship Id="rId33" Type="http://schemas.openxmlformats.org/officeDocument/2006/relationships/image" Target="../media/image45.emf"/><Relationship Id="rId38" Type="http://schemas.openxmlformats.org/officeDocument/2006/relationships/customXml" Target="../ink/ink46.xml"/><Relationship Id="rId46" Type="http://schemas.openxmlformats.org/officeDocument/2006/relationships/customXml" Target="../ink/ink50.xml"/><Relationship Id="rId59" Type="http://schemas.openxmlformats.org/officeDocument/2006/relationships/image" Target="../media/image5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001056" cy="5557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501122" cy="2571768"/>
          </a:xfrm>
        </p:spPr>
        <p:txBody>
          <a:bodyPr>
            <a:noAutofit/>
          </a:bodyPr>
          <a:lstStyle/>
          <a:p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Gravitational Fields 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2865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Geosynchronous Orbit</a:t>
            </a:r>
            <a:endParaRPr lang="en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orbital speed of a satellite will depend on the strength of gravitational field at the orbital radius.</a:t>
            </a:r>
            <a:endParaRPr lang="en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Consider the following situations. Which identical satellite will be travelling faster in each. case? Why?</a:t>
            </a:r>
            <a:endParaRPr lang="en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Satellite A orbits the Earth at twice the orbital radius of Satellite B.</a:t>
            </a:r>
            <a:endParaRPr lang="en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Satellite A orbits the Sun at the same orbital radius that Satellite B orbits the Earth.</a:t>
            </a:r>
            <a:endParaRPr lang="en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endParaRPr lang="en-C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The orbital period of the satellite depends only on the mass of the planet and the orbital radius of the satellite. </a:t>
            </a:r>
          </a:p>
          <a:p>
            <a:pPr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stands to reason therefore that at a certain orbital distance the orbital period will match the rotational period of the planet. </a:t>
            </a:r>
          </a:p>
          <a:p>
            <a:pPr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Such a satellite is said to be in geosynchronous (or geostationary) orbit.</a:t>
            </a:r>
            <a:endParaRPr lang="en-C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endParaRPr lang="en-C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 </a:t>
            </a:r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Example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:</a:t>
            </a:r>
            <a:endParaRPr lang="en-CA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	Find the orbital radius of a satellite that is geostationary above Earth’s equator.</a:t>
            </a:r>
            <a:endParaRPr lang="en-CA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  	</a:t>
            </a:r>
          </a:p>
          <a:p>
            <a:pPr>
              <a:buNone/>
            </a:pP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	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	What is the speed of this satellite?</a:t>
            </a:r>
            <a:endParaRPr lang="en-CA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 </a:t>
            </a:r>
            <a:endParaRPr lang="en-C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2663" y="1743075"/>
              <a:ext cx="404812" cy="328613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7176" y="1727598"/>
                <a:ext cx="424620" cy="359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1150" y="1822450"/>
              <a:ext cx="193675" cy="155575"/>
            </p14:xfrm>
          </p:contentPart>
        </mc:Choice>
        <mc:Fallback xmlns=""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2150" y="1809125"/>
                <a:ext cx="206275" cy="184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0575" y="1766888"/>
              <a:ext cx="125413" cy="398462"/>
            </p14:xfrm>
          </p:contentPart>
        </mc:Choice>
        <mc:Fallback xmlns=""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44764" y="1751410"/>
                <a:ext cx="157395" cy="430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2351088"/>
              <a:ext cx="981075" cy="776287"/>
            </p14:xfrm>
          </p:contentPart>
        </mc:Choice>
        <mc:Fallback xmlns=""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6437" y="2337406"/>
                <a:ext cx="1002317" cy="806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5663" y="2374900"/>
              <a:ext cx="527050" cy="704850"/>
            </p14:xfrm>
          </p:contentPart>
        </mc:Choice>
        <mc:Fallback xmlns=""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09823" y="2359781"/>
                <a:ext cx="548290" cy="735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3388" y="1349375"/>
              <a:ext cx="536575" cy="293688"/>
            </p14:xfrm>
          </p:contentPart>
        </mc:Choice>
        <mc:Fallback xmlns="">
          <p:pic>
            <p:nvPicPr>
              <p:cNvPr id="41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73284" y="1340052"/>
                <a:ext cx="561112" cy="318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9025" y="1433513"/>
              <a:ext cx="122238" cy="131762"/>
            </p14:xfrm>
          </p:contentPart>
        </mc:Choice>
        <mc:Fallback xmlns=""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3632" y="1427753"/>
                <a:ext cx="133383" cy="146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7313" y="1311275"/>
              <a:ext cx="301625" cy="300038"/>
            </p14:xfrm>
          </p:contentPart>
        </mc:Choice>
        <mc:Fallback xmlns=""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92196" y="1299403"/>
                <a:ext cx="332219" cy="327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6413" y="1346200"/>
              <a:ext cx="492125" cy="274638"/>
            </p14:xfrm>
          </p:contentPart>
        </mc:Choice>
        <mc:Fallback xmlns=""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20293" y="1334682"/>
                <a:ext cx="514085" cy="301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9163" y="1538288"/>
              <a:ext cx="2111375" cy="1276350"/>
            </p14:xfrm>
          </p:contentPart>
        </mc:Choice>
        <mc:Fallback xmlns="">
          <p:pic>
            <p:nvPicPr>
              <p:cNvPr id="41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45123" y="1522884"/>
                <a:ext cx="2140895" cy="1306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2800" y="1916113"/>
              <a:ext cx="179388" cy="120650"/>
            </p14:xfrm>
          </p:contentPart>
        </mc:Choice>
        <mc:Fallback xmlns=""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55956" y="1899906"/>
                <a:ext cx="192356" cy="146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9525" y="1835150"/>
              <a:ext cx="119063" cy="249238"/>
            </p14:xfrm>
          </p:contentPart>
        </mc:Choice>
        <mc:Fallback xmlns="">
          <p:pic>
            <p:nvPicPr>
              <p:cNvPr id="41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15137" y="1821103"/>
                <a:ext cx="147840" cy="278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1849438"/>
              <a:ext cx="71437" cy="220662"/>
            </p14:xfrm>
          </p:contentPart>
        </mc:Choice>
        <mc:Fallback xmlns="">
          <p:pic>
            <p:nvPicPr>
              <p:cNvPr id="41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51270" y="1840079"/>
                <a:ext cx="101383" cy="244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80375" y="1846263"/>
              <a:ext cx="623888" cy="269875"/>
            </p14:xfrm>
          </p:contentPart>
        </mc:Choice>
        <mc:Fallback xmlns="">
          <p:pic>
            <p:nvPicPr>
              <p:cNvPr id="41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64895" y="1834748"/>
                <a:ext cx="651248" cy="293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2088" y="2297113"/>
              <a:ext cx="3692525" cy="960437"/>
            </p14:xfrm>
          </p:contentPart>
        </mc:Choice>
        <mc:Fallback xmlns="">
          <p:pic>
            <p:nvPicPr>
              <p:cNvPr id="41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64168" y="2283794"/>
                <a:ext cx="3705125" cy="986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138" y="3540125"/>
              <a:ext cx="117475" cy="122238"/>
            </p14:xfrm>
          </p:contentPart>
        </mc:Choice>
        <mc:Fallback xmlns="">
          <p:pic>
            <p:nvPicPr>
              <p:cNvPr id="41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26931" y="3525025"/>
                <a:ext cx="131168" cy="153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1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6738" y="3327400"/>
              <a:ext cx="1533525" cy="447675"/>
            </p14:xfrm>
          </p:contentPart>
        </mc:Choice>
        <mc:Fallback xmlns="">
          <p:pic>
            <p:nvPicPr>
              <p:cNvPr id="411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01259" y="3312286"/>
                <a:ext cx="1558364" cy="477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0925" y="4556125"/>
              <a:ext cx="517525" cy="414338"/>
            </p14:xfrm>
          </p:contentPart>
        </mc:Choice>
        <mc:Fallback xmlns="">
          <p:pic>
            <p:nvPicPr>
              <p:cNvPr id="41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35810" y="4541006"/>
                <a:ext cx="536599" cy="444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7838" y="4294188"/>
              <a:ext cx="1076325" cy="819150"/>
            </p14:xfrm>
          </p:contentPart>
        </mc:Choice>
        <mc:Fallback xmlns="">
          <p:pic>
            <p:nvPicPr>
              <p:cNvPr id="41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36319" y="4279792"/>
                <a:ext cx="1093244" cy="841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1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0550" y="3979863"/>
              <a:ext cx="2105025" cy="485775"/>
            </p14:xfrm>
          </p:contentPart>
        </mc:Choice>
        <mc:Fallback xmlns="">
          <p:pic>
            <p:nvPicPr>
              <p:cNvPr id="411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23710" y="3971221"/>
                <a:ext cx="2128426" cy="510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6825" y="4600575"/>
              <a:ext cx="273050" cy="300038"/>
            </p14:xfrm>
          </p:contentPart>
        </mc:Choice>
        <mc:Fallback xmlns="">
          <p:pic>
            <p:nvPicPr>
              <p:cNvPr id="41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91335" y="4589409"/>
                <a:ext cx="304029" cy="326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1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6400" y="4603750"/>
              <a:ext cx="431800" cy="231775"/>
            </p14:xfrm>
          </p:contentPart>
        </mc:Choice>
        <mc:Fallback xmlns="">
          <p:pic>
            <p:nvPicPr>
              <p:cNvPr id="411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00914" y="4594753"/>
                <a:ext cx="463492" cy="24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2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8900" y="5434013"/>
              <a:ext cx="200025" cy="114300"/>
            </p14:xfrm>
          </p:contentPart>
        </mc:Choice>
        <mc:Fallback xmlns="">
          <p:pic>
            <p:nvPicPr>
              <p:cNvPr id="412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21345" y="5419276"/>
                <a:ext cx="210818" cy="141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3125" y="5383213"/>
              <a:ext cx="225425" cy="365125"/>
            </p14:xfrm>
          </p:contentPart>
        </mc:Choice>
        <mc:Fallback xmlns="">
          <p:pic>
            <p:nvPicPr>
              <p:cNvPr id="41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07723" y="5368810"/>
                <a:ext cx="245951" cy="394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7300" y="5399088"/>
              <a:ext cx="163513" cy="301625"/>
            </p14:xfrm>
          </p:contentPart>
        </mc:Choice>
        <mc:Fallback xmlns="">
          <p:pic>
            <p:nvPicPr>
              <p:cNvPr id="41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82766" y="5386850"/>
                <a:ext cx="192945" cy="328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2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2100" y="5362575"/>
              <a:ext cx="388938" cy="322263"/>
            </p14:xfrm>
          </p:contentPart>
        </mc:Choice>
        <mc:Fallback xmlns="">
          <p:pic>
            <p:nvPicPr>
              <p:cNvPr id="412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92737" y="5347812"/>
                <a:ext cx="413427" cy="342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2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0900" y="5275263"/>
              <a:ext cx="423863" cy="425450"/>
            </p14:xfrm>
          </p:contentPart>
        </mc:Choice>
        <mc:Fallback xmlns="">
          <p:pic>
            <p:nvPicPr>
              <p:cNvPr id="412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652257" y="5268424"/>
                <a:ext cx="444390" cy="444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2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0563" y="2836863"/>
              <a:ext cx="3182937" cy="73025"/>
            </p14:xfrm>
          </p:contentPart>
        </mc:Choice>
        <mc:Fallback xmlns="">
          <p:pic>
            <p:nvPicPr>
              <p:cNvPr id="412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66243" y="2823193"/>
                <a:ext cx="3194458" cy="100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12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5000" y="4406900"/>
              <a:ext cx="2114550" cy="161925"/>
            </p14:xfrm>
          </p:contentPart>
        </mc:Choice>
        <mc:Fallback xmlns="">
          <p:pic>
            <p:nvPicPr>
              <p:cNvPr id="412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68520" y="4392507"/>
                <a:ext cx="2126070" cy="1899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28596" y="357166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Scientists had difficulty explaining how two objects that are not in contact can exert a force on one another.  In order to help conceptualize how this can occur, we had invented the idea of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FIELDS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A field is defined as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600" b="1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an area of influence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To help imagine how these fields work, consider a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campfire.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It seems as though the fire is emitting a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heat field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.</a:t>
            </a:r>
            <a:b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As you approach the fire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field</a:t>
            </a:r>
            <a:r>
              <a:rPr kumimoji="0" lang="en-US" sz="3200" b="1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strength increases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As you increase the size of the fire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field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200" b="1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strength increases.</a:t>
            </a:r>
            <a:br>
              <a:rPr kumimoji="0" lang="en-US" sz="3200" b="1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</a:b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Just like this so-called heat field, gravitational fields surround any mass.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Just like any other value, fields can be described as either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vector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or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scalar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While heat is measured by temperature </a:t>
            </a:r>
            <a:b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(a scalar) its field is also scalar.</a:t>
            </a:r>
            <a:b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</a:b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Gravitational fields are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force fields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and as such are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vectors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43570" y="1071546"/>
            <a:ext cx="3357586" cy="42862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7158" y="571480"/>
            <a:ext cx="514353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Vector fields, like vector quantities, are represented by arrows.  In this case, the density of the arrows represent the magnitude of the field strength…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MPj043309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143116"/>
            <a:ext cx="2857520" cy="231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5513" y="1362075"/>
              <a:ext cx="879475" cy="1282700"/>
            </p14:xfrm>
          </p:contentPart>
        </mc:Choice>
        <mc:Fallback xmlns="">
          <p:pic>
            <p:nvPicPr>
              <p:cNvPr id="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6513" y="1357755"/>
                <a:ext cx="902515" cy="1301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2025" y="1122363"/>
              <a:ext cx="185738" cy="1135062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00146" y="1118763"/>
                <a:ext cx="201576" cy="1152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1138" y="1287463"/>
              <a:ext cx="952500" cy="1309687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8179" y="1284583"/>
                <a:ext cx="970139" cy="1326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4725" y="4198938"/>
              <a:ext cx="877888" cy="844550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9248" y="4183818"/>
                <a:ext cx="907043" cy="872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3575" y="3159125"/>
              <a:ext cx="1138238" cy="1652588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39615" y="3145086"/>
                <a:ext cx="1156597" cy="1670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6613" y="3003550"/>
              <a:ext cx="466725" cy="260350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42208" y="2990947"/>
                <a:ext cx="492654" cy="276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5163" y="3803650"/>
              <a:ext cx="471487" cy="404813"/>
            </p14:xfrm>
          </p:contentPart>
        </mc:Choice>
        <mc:Fallback xmlns=""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70407" y="3788163"/>
                <a:ext cx="496321" cy="4332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We are already quite familiar with gravitational field strength by its other name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acceleration due to gravity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Recall: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F</a:t>
            </a:r>
            <a:r>
              <a:rPr kumimoji="0" lang="en-US" sz="3600" b="0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= mg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Therefore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	Where g 	= acceleration due to gravity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			= gravitational field strength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			= 9.8 m/s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near Earth’s surface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28926" y="2285992"/>
            <a:ext cx="3929090" cy="150019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 = 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</a:t>
            </a:r>
            <a:r>
              <a:rPr lang="en-US" sz="4800" u="sng" baseline="-2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u="sng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m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This formula works fine if we stay put on Earth, but it falls way short once we leave Terra Firma,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because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the Earth’s gravitational field changes depending on how far you are from Earth’s surface.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However, we can derive a more useful formula:			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5984" y="2928934"/>
            <a:ext cx="4643470" cy="178595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 = </a:t>
            </a:r>
            <a:r>
              <a:rPr lang="en-US" sz="60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GM</a:t>
            </a:r>
          </a:p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	r</a:t>
            </a:r>
            <a:r>
              <a:rPr lang="en-US" sz="6000" b="1" baseline="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</a:t>
            </a:r>
            <a:endParaRPr lang="en-US" sz="6000" b="1" baseline="30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8784976" cy="6480720"/>
          </a:xfrm>
          <a:prstGeom prst="roundRect">
            <a:avLst>
              <a:gd name="adj" fmla="val 102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What is the gravitational field strength on the surface of the Moon?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moon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= 7.35x10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kg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moon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= 1.74x10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6613" y="1790700"/>
              <a:ext cx="487362" cy="603250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30764" y="1775223"/>
                <a:ext cx="508614" cy="634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8463" y="1463675"/>
              <a:ext cx="762000" cy="976313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6939" y="1448921"/>
                <a:ext cx="778565" cy="1007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1700" y="2906713"/>
              <a:ext cx="139700" cy="138112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3419" y="2895204"/>
                <a:ext cx="153742" cy="163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4288" y="2630488"/>
              <a:ext cx="1257300" cy="496887"/>
            </p14:xfrm>
          </p:contentPart>
        </mc:Choice>
        <mc:Fallback xmlns=""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78810" y="2620406"/>
                <a:ext cx="1285376" cy="521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5100" y="2582863"/>
              <a:ext cx="1330325" cy="601662"/>
            </p14:xfrm>
          </p:contentPart>
        </mc:Choice>
        <mc:Fallback xmlns=""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99619" y="2567740"/>
                <a:ext cx="1361288" cy="632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77188" y="2538413"/>
              <a:ext cx="823912" cy="447675"/>
            </p14:xfrm>
          </p:contentPart>
        </mc:Choice>
        <mc:Fallback xmlns="">
          <p:pic>
            <p:nvPicPr>
              <p:cNvPr id="20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69629" y="2527977"/>
                <a:ext cx="848028" cy="473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2050" y="3373438"/>
              <a:ext cx="241300" cy="384175"/>
            </p14:xfrm>
          </p:contentPart>
        </mc:Choice>
        <mc:Fallback xmlns="">
          <p:pic>
            <p:nvPicPr>
              <p:cNvPr id="20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25843" y="3364437"/>
                <a:ext cx="262549" cy="398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5425" y="3257550"/>
              <a:ext cx="1366838" cy="415925"/>
            </p14:xfrm>
          </p:contentPart>
        </mc:Choice>
        <mc:Fallback xmlns="">
          <p:pic>
            <p:nvPicPr>
              <p:cNvPr id="20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67865" y="3241705"/>
                <a:ext cx="1379077" cy="440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3263" y="4040188"/>
              <a:ext cx="157162" cy="174625"/>
            </p14:xfrm>
          </p:contentPart>
        </mc:Choice>
        <mc:Fallback xmlns="">
          <p:pic>
            <p:nvPicPr>
              <p:cNvPr id="20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04991" y="4025816"/>
                <a:ext cx="171907" cy="202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9850" y="4021138"/>
              <a:ext cx="25400" cy="393700"/>
            </p14:xfrm>
          </p:contentPart>
        </mc:Choice>
        <mc:Fallback xmlns="">
          <p:pic>
            <p:nvPicPr>
              <p:cNvPr id="20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36256" y="4008183"/>
                <a:ext cx="54735" cy="422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1300" y="4335463"/>
              <a:ext cx="55563" cy="36512"/>
            </p14:xfrm>
          </p:contentPart>
        </mc:Choice>
        <mc:Fallback xmlns="">
          <p:pic>
            <p:nvPicPr>
              <p:cNvPr id="20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04703" y="4321860"/>
                <a:ext cx="86592" cy="66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8150" y="4021138"/>
              <a:ext cx="149225" cy="357187"/>
            </p14:xfrm>
          </p:contentPart>
        </mc:Choice>
        <mc:Fallback xmlns="">
          <p:pic>
            <p:nvPicPr>
              <p:cNvPr id="20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01609" y="4006735"/>
                <a:ext cx="182666" cy="388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033838"/>
              <a:ext cx="493713" cy="328612"/>
            </p14:xfrm>
          </p:contentPart>
        </mc:Choice>
        <mc:Fallback xmlns="">
          <p:pic>
            <p:nvPicPr>
              <p:cNvPr id="20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50247" y="4018001"/>
                <a:ext cx="509198" cy="353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7625" y="4970463"/>
              <a:ext cx="23813" cy="382587"/>
            </p14:xfrm>
          </p:contentPart>
        </mc:Choice>
        <mc:Fallback xmlns="">
          <p:pic>
            <p:nvPicPr>
              <p:cNvPr id="20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20664" y="4962185"/>
                <a:ext cx="43962" cy="404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9863" y="5270500"/>
              <a:ext cx="15875" cy="26988"/>
            </p14:xfrm>
          </p:contentPart>
        </mc:Choice>
        <mc:Fallback xmlns="">
          <p:pic>
            <p:nvPicPr>
              <p:cNvPr id="20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41044" y="5262841"/>
                <a:ext cx="30692" cy="49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3850" y="4621213"/>
              <a:ext cx="285750" cy="663575"/>
            </p14:xfrm>
          </p:contentPart>
        </mc:Choice>
        <mc:Fallback xmlns="">
          <p:pic>
            <p:nvPicPr>
              <p:cNvPr id="20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87655" y="4615092"/>
                <a:ext cx="307703" cy="685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8975" y="4827588"/>
              <a:ext cx="130175" cy="274637"/>
            </p14:xfrm>
          </p:contentPart>
        </mc:Choice>
        <mc:Fallback xmlns=""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58547" y="4813532"/>
                <a:ext cx="150672" cy="30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9000" y="4859338"/>
              <a:ext cx="127000" cy="387350"/>
            </p14:xfrm>
          </p:contentPart>
        </mc:Choice>
        <mc:Fallback xmlns=""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54249" y="4847098"/>
                <a:ext cx="153983" cy="408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5375" y="4946650"/>
              <a:ext cx="200025" cy="517525"/>
            </p14:xfrm>
          </p:contentPart>
        </mc:Choice>
        <mc:Fallback xmlns=""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60625" y="4939092"/>
                <a:ext cx="230604" cy="540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3197225"/>
              <a:ext cx="3748088" cy="92075"/>
            </p14:xfrm>
          </p:contentPart>
        </mc:Choice>
        <mc:Fallback xmlns=""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08445" y="3186312"/>
                <a:ext cx="3761768" cy="11594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8784976" cy="6480720"/>
          </a:xfrm>
          <a:prstGeom prst="roundRect">
            <a:avLst>
              <a:gd name="adj" fmla="val 102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satellite orbits the Earth at a radius of 2.20x10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7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m. What is its orbital period?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888" y="2144713"/>
              <a:ext cx="376237" cy="1096962"/>
            </p14:xfrm>
          </p:contentPart>
        </mc:Choice>
        <mc:Fallback xmlns=""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687" y="2138953"/>
                <a:ext cx="389198" cy="1106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2875" y="1811338"/>
              <a:ext cx="133350" cy="85725"/>
            </p14:xfrm>
          </p:contentPart>
        </mc:Choice>
        <mc:Fallback xmlns=""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9992" y="1805935"/>
                <a:ext cx="141639" cy="94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4363" y="1665288"/>
              <a:ext cx="98425" cy="23812"/>
            </p14:xfrm>
          </p:contentPart>
        </mc:Choice>
        <mc:Fallback xmlns=""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1479" y="1659155"/>
                <a:ext cx="107438" cy="34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7413" y="1625600"/>
              <a:ext cx="1460500" cy="1250950"/>
            </p14:xfrm>
          </p:contentPart>
        </mc:Choice>
        <mc:Fallback xmlns=""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3733" y="1619480"/>
                <a:ext cx="1478860" cy="1270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0" y="2112963"/>
              <a:ext cx="1331913" cy="200025"/>
            </p14:xfrm>
          </p:contentPart>
        </mc:Choice>
        <mc:Fallback xmlns=""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52228" y="2099268"/>
                <a:ext cx="1357118" cy="22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0163" y="3871913"/>
              <a:ext cx="180975" cy="93662"/>
            </p14:xfrm>
          </p:contentPart>
        </mc:Choice>
        <mc:Fallback xmlns=""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96925" y="3868671"/>
                <a:ext cx="188531" cy="101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3063" y="4010025"/>
              <a:ext cx="141287" cy="14288"/>
            </p14:xfrm>
          </p:contentPart>
        </mc:Choice>
        <mc:Fallback xmlns=""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38017" y="4005024"/>
                <a:ext cx="150298" cy="29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0575" y="3976688"/>
              <a:ext cx="160338" cy="15875"/>
            </p14:xfrm>
          </p:contentPart>
        </mc:Choice>
        <mc:Fallback xmlns=""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52648" y="3973441"/>
                <a:ext cx="171508" cy="33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9363" y="3843338"/>
              <a:ext cx="101600" cy="33337"/>
            </p14:xfrm>
          </p:contentPart>
        </mc:Choice>
        <mc:Fallback xmlns=""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12878" y="3839395"/>
                <a:ext cx="112048" cy="43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8613" y="3592513"/>
              <a:ext cx="90487" cy="84137"/>
            </p14:xfrm>
          </p:contentPart>
        </mc:Choice>
        <mc:Fallback xmlns=""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61403" y="3588917"/>
                <a:ext cx="101302" cy="94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3563" y="3365500"/>
              <a:ext cx="63500" cy="84138"/>
            </p14:xfrm>
          </p:contentPart>
        </mc:Choice>
        <mc:Fallback xmlns=""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98512" y="3362264"/>
                <a:ext cx="71798" cy="92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2325" y="2913063"/>
              <a:ext cx="6350" cy="58737"/>
            </p14:xfrm>
          </p:contentPart>
        </mc:Choice>
        <mc:Fallback xmlns=""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57245" y="2909820"/>
                <a:ext cx="19473" cy="66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3488" y="3348038"/>
              <a:ext cx="404812" cy="282575"/>
            </p14:xfrm>
          </p:contentPart>
        </mc:Choice>
        <mc:Fallback xmlns=""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58735" y="3333279"/>
                <a:ext cx="425322" cy="31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0388" y="3387725"/>
              <a:ext cx="120650" cy="120650"/>
            </p14:xfrm>
          </p:contentPart>
        </mc:Choice>
        <mc:Fallback xmlns=""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63545" y="3374760"/>
                <a:ext cx="135056" cy="148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7575" y="3341688"/>
              <a:ext cx="177800" cy="441325"/>
            </p14:xfrm>
          </p:contentPart>
        </mc:Choice>
        <mc:Fallback xmlns=""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11739" y="3326929"/>
                <a:ext cx="209833" cy="472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6588" y="3908425"/>
              <a:ext cx="1149350" cy="912813"/>
            </p14:xfrm>
          </p:contentPart>
        </mc:Choice>
        <mc:Fallback xmlns=""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61110" y="3895827"/>
                <a:ext cx="1170588" cy="936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3875088"/>
              <a:ext cx="515937" cy="765175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04156" y="3861405"/>
                <a:ext cx="537179" cy="793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460750"/>
              <a:ext cx="1962150" cy="990600"/>
            </p14:xfrm>
          </p:contentPart>
        </mc:Choice>
        <mc:Fallback xmlns=""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55449" y="3449951"/>
                <a:ext cx="1974391" cy="1015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8638" y="4016375"/>
              <a:ext cx="835025" cy="395288"/>
            </p14:xfrm>
          </p:contentPart>
        </mc:Choice>
        <mc:Fallback xmlns=""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65321" y="4012775"/>
                <a:ext cx="851941" cy="414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8250" y="1589088"/>
              <a:ext cx="423863" cy="596900"/>
            </p14:xfrm>
          </p:contentPart>
        </mc:Choice>
        <mc:Fallback xmlns=""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40687" y="1579368"/>
                <a:ext cx="435387" cy="622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0238" y="1830388"/>
              <a:ext cx="168275" cy="153987"/>
            </p14:xfrm>
          </p:contentPart>
        </mc:Choice>
        <mc:Fallback xmlns="">
          <p:pic>
            <p:nvPicPr>
              <p:cNvPr id="30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98372" y="1815382"/>
                <a:ext cx="188410" cy="184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1550988"/>
              <a:ext cx="333375" cy="733425"/>
            </p14:xfrm>
          </p:contentPart>
        </mc:Choice>
        <mc:Fallback xmlns="">
          <p:pic>
            <p:nvPicPr>
              <p:cNvPr id="30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81242" y="1535866"/>
                <a:ext cx="355672" cy="764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1538" y="2520950"/>
              <a:ext cx="627062" cy="419100"/>
            </p14:xfrm>
          </p:contentPart>
        </mc:Choice>
        <mc:Fallback xmlns="">
          <p:pic>
            <p:nvPicPr>
              <p:cNvPr id="30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69299" y="2515909"/>
                <a:ext cx="644700" cy="436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9113" y="2640013"/>
              <a:ext cx="173037" cy="155575"/>
            </p14:xfrm>
          </p:contentPart>
        </mc:Choice>
        <mc:Fallback xmlns="">
          <p:pic>
            <p:nvPicPr>
              <p:cNvPr id="30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92997" y="2624167"/>
                <a:ext cx="184549" cy="185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1238" y="2493963"/>
              <a:ext cx="493712" cy="649287"/>
            </p14:xfrm>
          </p:contentPart>
        </mc:Choice>
        <mc:Fallback xmlns="">
          <p:pic>
            <p:nvPicPr>
              <p:cNvPr id="3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83316" y="2488924"/>
                <a:ext cx="518200" cy="670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9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5102225"/>
              <a:ext cx="2730500" cy="931863"/>
            </p14:xfrm>
          </p:contentPart>
        </mc:Choice>
        <mc:Fallback xmlns="">
          <p:pic>
            <p:nvPicPr>
              <p:cNvPr id="309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76228" y="5095746"/>
                <a:ext cx="2746339" cy="951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1825" y="5110163"/>
              <a:ext cx="2449513" cy="898525"/>
            </p14:xfrm>
          </p:contentPart>
        </mc:Choice>
        <mc:Fallback xmlns="">
          <p:pic>
            <p:nvPicPr>
              <p:cNvPr id="31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88145" y="5096844"/>
                <a:ext cx="2466073" cy="921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6775" y="5446713"/>
              <a:ext cx="209550" cy="125412"/>
            </p14:xfrm>
          </p:contentPart>
        </mc:Choice>
        <mc:Fallback xmlns="">
          <p:pic>
            <p:nvPicPr>
              <p:cNvPr id="31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69934" y="5431937"/>
                <a:ext cx="219991" cy="1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0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0825" y="5229225"/>
              <a:ext cx="1825625" cy="441325"/>
            </p14:xfrm>
          </p:contentPart>
        </mc:Choice>
        <mc:Fallback xmlns="">
          <p:pic>
            <p:nvPicPr>
              <p:cNvPr id="310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21826" y="5214826"/>
                <a:ext cx="1849021" cy="469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0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3538" y="2355850"/>
              <a:ext cx="847725" cy="835025"/>
            </p14:xfrm>
          </p:contentPart>
        </mc:Choice>
        <mc:Fallback xmlns="">
          <p:pic>
            <p:nvPicPr>
              <p:cNvPr id="310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18426" y="2341515"/>
                <a:ext cx="878669" cy="865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10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3088" y="5588000"/>
              <a:ext cx="1784350" cy="84138"/>
            </p14:xfrm>
          </p:contentPart>
        </mc:Choice>
        <mc:Fallback xmlns="">
          <p:pic>
            <p:nvPicPr>
              <p:cNvPr id="310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38768" y="5583685"/>
                <a:ext cx="1792989" cy="927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306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Gravitational Fields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Fields, Potential Energy and Escape Velocity</dc:title>
  <dc:creator> Hansen</dc:creator>
  <cp:lastModifiedBy>Matt</cp:lastModifiedBy>
  <cp:revision>47</cp:revision>
  <dcterms:created xsi:type="dcterms:W3CDTF">2007-10-16T04:05:26Z</dcterms:created>
  <dcterms:modified xsi:type="dcterms:W3CDTF">2012-01-16T16:10:44Z</dcterms:modified>
</cp:coreProperties>
</file>