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70" r:id="rId10"/>
    <p:sldId id="263" r:id="rId11"/>
    <p:sldId id="264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81F75A-4B2A-40AD-B87A-2E01130D8655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C597BD-842E-4ECD-8730-8F0C38E9F4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Matt\My%20Documents\Vids\Physics-reflection-string.avi" TargetMode="External"/><Relationship Id="rId1" Type="http://schemas.microsoft.com/office/2007/relationships/media" Target="file:///C:\Documents%20and%20Settings\Matt\My%20Documents\Vids\Physics-reflection-string.avi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28760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Reflection</a:t>
            </a:r>
            <a:endParaRPr 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Since the surfaces are curved, the normal is different at different points.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429132"/>
            <a:ext cx="4691161" cy="205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643050"/>
            <a:ext cx="4262883" cy="216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00438"/>
            <a:ext cx="8229600" cy="31686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Principle </a:t>
            </a:r>
            <a:r>
              <a:rPr lang="en-US" b="1" dirty="0"/>
              <a:t>axis</a:t>
            </a:r>
            <a:r>
              <a:rPr lang="en-US" dirty="0"/>
              <a:t>: straight line perpendicular to the </a:t>
            </a:r>
            <a:r>
              <a:rPr lang="en-US" dirty="0" smtClean="0"/>
              <a:t>mirror</a:t>
            </a:r>
            <a:endParaRPr lang="en-US" dirty="0"/>
          </a:p>
          <a:p>
            <a:pPr>
              <a:buNone/>
            </a:pPr>
            <a:r>
              <a:rPr lang="en-US" b="1" dirty="0"/>
              <a:t>Centre of curvature (C): </a:t>
            </a:r>
            <a:r>
              <a:rPr lang="en-US" dirty="0"/>
              <a:t>the point that represents the center of the </a:t>
            </a:r>
            <a:r>
              <a:rPr lang="en-US" dirty="0" smtClean="0"/>
              <a:t>sphere</a:t>
            </a:r>
            <a:endParaRPr lang="en-US" dirty="0"/>
          </a:p>
          <a:p>
            <a:pPr>
              <a:buNone/>
            </a:pPr>
            <a:r>
              <a:rPr lang="en-US" b="1" dirty="0"/>
              <a:t>Focal point (F)</a:t>
            </a:r>
            <a:r>
              <a:rPr lang="en-US" dirty="0"/>
              <a:t>: point where all of the reflected rays </a:t>
            </a:r>
            <a:r>
              <a:rPr lang="en-US" dirty="0" smtClean="0"/>
              <a:t>meet</a:t>
            </a:r>
            <a:endParaRPr lang="en-US" dirty="0"/>
          </a:p>
          <a:p>
            <a:pPr>
              <a:buNone/>
            </a:pPr>
            <a:r>
              <a:rPr lang="en-US" b="1" dirty="0"/>
              <a:t>Focal length (f)</a:t>
            </a:r>
            <a:r>
              <a:rPr lang="en-US" dirty="0"/>
              <a:t>: distance from the focal point to the mirror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42852"/>
            <a:ext cx="4394018" cy="3372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357158" y="214290"/>
            <a:ext cx="3500462" cy="31432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Concave Mirrors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Consider the situation where an object is beyond the center of curvature: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Remember: </a:t>
            </a:r>
            <a:r>
              <a:rPr lang="en-US" dirty="0" smtClean="0"/>
              <a:t>any ray of light traveling </a:t>
            </a:r>
            <a:r>
              <a:rPr lang="en-US" i="1" dirty="0" smtClean="0"/>
              <a:t>parallel</a:t>
            </a:r>
            <a:r>
              <a:rPr lang="en-US" dirty="0" smtClean="0"/>
              <a:t> to the principal axis will reflect through the focal point.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image appears both </a:t>
            </a:r>
            <a:r>
              <a:rPr lang="en-US" b="1" dirty="0" smtClean="0"/>
              <a:t>smaller</a:t>
            </a:r>
            <a:r>
              <a:rPr lang="en-US" dirty="0" smtClean="0"/>
              <a:t> and </a:t>
            </a:r>
            <a:r>
              <a:rPr lang="en-US" b="1" dirty="0" smtClean="0"/>
              <a:t>inverted.</a:t>
            </a:r>
            <a:endParaRPr lang="en-US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571604" y="1497484"/>
            <a:ext cx="6286544" cy="4143404"/>
            <a:chOff x="1571604" y="1497484"/>
            <a:chExt cx="6286544" cy="4143404"/>
          </a:xfrm>
        </p:grpSpPr>
        <p:sp>
          <p:nvSpPr>
            <p:cNvPr id="4" name="Arc 3"/>
            <p:cNvSpPr/>
            <p:nvPr/>
          </p:nvSpPr>
          <p:spPr>
            <a:xfrm rot="2789253">
              <a:off x="2777400" y="1604641"/>
              <a:ext cx="4143404" cy="392909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571604" y="3571876"/>
              <a:ext cx="6286544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Now consider if the object were </a:t>
            </a:r>
            <a:r>
              <a:rPr lang="en-US" b="1" dirty="0"/>
              <a:t>between</a:t>
            </a:r>
            <a:r>
              <a:rPr lang="en-US" dirty="0"/>
              <a:t> C and F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image is </a:t>
            </a:r>
            <a:r>
              <a:rPr lang="en-US" b="1" dirty="0"/>
              <a:t>inverted</a:t>
            </a:r>
            <a:r>
              <a:rPr lang="en-US" dirty="0"/>
              <a:t> and </a:t>
            </a:r>
            <a:r>
              <a:rPr lang="en-US" b="1" dirty="0"/>
              <a:t>larger.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2706710">
            <a:off x="2777400" y="1390327"/>
            <a:ext cx="4143404" cy="39290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3357562"/>
            <a:ext cx="6286544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Finally consider the case where the image is within the focal </a:t>
            </a:r>
            <a:r>
              <a:rPr lang="en-US" dirty="0" smtClean="0"/>
              <a:t>point, F: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image is </a:t>
            </a:r>
            <a:r>
              <a:rPr lang="en-US" b="1" dirty="0"/>
              <a:t>larger</a:t>
            </a:r>
            <a:r>
              <a:rPr lang="en-US" dirty="0"/>
              <a:t> and </a:t>
            </a:r>
            <a:r>
              <a:rPr lang="en-US" b="1" dirty="0"/>
              <a:t>upright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2706710">
            <a:off x="2777400" y="1390327"/>
            <a:ext cx="4143404" cy="39290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3357562"/>
            <a:ext cx="6286544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20" y="214290"/>
            <a:ext cx="3500462" cy="31432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317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Convex Mirrors</a:t>
            </a:r>
            <a:endParaRPr lang="en-US" sz="6600" dirty="0">
              <a:ln w="317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14289"/>
            <a:ext cx="4286280" cy="36395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256"/>
            <a:ext cx="8501122" cy="228601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Convex </a:t>
            </a:r>
            <a:r>
              <a:rPr lang="en-US" sz="2800" dirty="0"/>
              <a:t>mirrors </a:t>
            </a:r>
            <a:r>
              <a:rPr lang="en-US" sz="2800" dirty="0" smtClean="0"/>
              <a:t>reflect </a:t>
            </a:r>
            <a:r>
              <a:rPr lang="en-US" sz="2800" dirty="0"/>
              <a:t>light </a:t>
            </a:r>
            <a:r>
              <a:rPr lang="en-US" sz="2800" dirty="0" smtClean="0"/>
              <a:t>from </a:t>
            </a:r>
            <a:r>
              <a:rPr lang="en-US" sz="2800" dirty="0"/>
              <a:t>their outside </a:t>
            </a:r>
            <a:r>
              <a:rPr lang="en-US" sz="2800" dirty="0" smtClean="0"/>
              <a:t>surface. Because </a:t>
            </a:r>
            <a:r>
              <a:rPr lang="en-US" sz="2800" dirty="0"/>
              <a:t>of this the reflected rays </a:t>
            </a:r>
            <a:r>
              <a:rPr lang="en-US" sz="2800" b="1" dirty="0"/>
              <a:t>always</a:t>
            </a:r>
            <a:r>
              <a:rPr lang="en-US" sz="2800" dirty="0"/>
              <a:t> diverge. 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Since </a:t>
            </a:r>
            <a:r>
              <a:rPr lang="en-US" sz="2800" dirty="0"/>
              <a:t>there is no true focal point it is placed behind the </a:t>
            </a:r>
            <a:r>
              <a:rPr lang="en-US" sz="2800" dirty="0" smtClean="0"/>
              <a:t>mirror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Consider an object at </a:t>
            </a:r>
            <a:r>
              <a:rPr lang="en-US" b="1" dirty="0" smtClean="0"/>
              <a:t>any</a:t>
            </a:r>
            <a:r>
              <a:rPr lang="en-US" dirty="0" smtClean="0"/>
              <a:t> point in front of a convex mirror.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image is always </a:t>
            </a:r>
            <a:r>
              <a:rPr lang="en-US" b="1" dirty="0" smtClean="0"/>
              <a:t>smaller </a:t>
            </a:r>
            <a:r>
              <a:rPr lang="en-US" dirty="0" smtClean="0"/>
              <a:t>and </a:t>
            </a:r>
            <a:r>
              <a:rPr lang="en-US" b="1" dirty="0" smtClean="0"/>
              <a:t>upright</a:t>
            </a:r>
            <a:r>
              <a:rPr lang="en-US" dirty="0" smtClean="0"/>
              <a:t>!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85852" y="1360175"/>
            <a:ext cx="7318146" cy="4143404"/>
            <a:chOff x="1285852" y="1360175"/>
            <a:chExt cx="7318146" cy="4143404"/>
          </a:xfrm>
        </p:grpSpPr>
        <p:sp>
          <p:nvSpPr>
            <p:cNvPr id="4" name="Arc 3"/>
            <p:cNvSpPr/>
            <p:nvPr/>
          </p:nvSpPr>
          <p:spPr>
            <a:xfrm rot="13530595">
              <a:off x="4567751" y="1467332"/>
              <a:ext cx="4143404" cy="392909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285852" y="3357562"/>
              <a:ext cx="6286544" cy="1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When a wave changes media, some of it is reflected back.</a:t>
            </a:r>
            <a:endParaRPr lang="en-US" b="1" dirty="0">
              <a:ln w="10541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/>
          <a:lstStyle/>
          <a:p>
            <a:r>
              <a:rPr lang="en-US" dirty="0" smtClean="0"/>
              <a:t>The amount of reflection depends on how different the media are.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14686"/>
            <a:ext cx="4143404" cy="168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428868"/>
            <a:ext cx="319522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hysics-reflection-string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Light reflected from a plane (flat) mirror follows the </a:t>
            </a:r>
            <a:r>
              <a:rPr lang="en-US" sz="2800" b="1" dirty="0" smtClean="0"/>
              <a:t>Law of Reflection: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These angles are measured from the </a:t>
            </a:r>
            <a:r>
              <a:rPr lang="en-US" sz="2800" b="1" dirty="0" smtClean="0"/>
              <a:t>normal</a:t>
            </a:r>
            <a:r>
              <a:rPr lang="en-US" sz="2800" dirty="0" smtClean="0"/>
              <a:t>, a line </a:t>
            </a:r>
            <a:r>
              <a:rPr lang="en-US" sz="2800" b="1" dirty="0" smtClean="0"/>
              <a:t>perpendicular</a:t>
            </a:r>
            <a:r>
              <a:rPr lang="en-US" sz="2800" dirty="0" smtClean="0"/>
              <a:t> to the mirror.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5720" y="1357298"/>
            <a:ext cx="8572560" cy="192882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Angle of Incidence = Angle of Reflection</a:t>
            </a:r>
          </a:p>
          <a:p>
            <a:pPr algn="ctr">
              <a:buNone/>
            </a:pP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Ɵ</a:t>
            </a:r>
            <a:r>
              <a:rPr lang="en-US" sz="36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Ɵ</a:t>
            </a:r>
            <a:r>
              <a:rPr lang="en-US" sz="36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500570"/>
            <a:ext cx="5397580" cy="193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u="sng" dirty="0" smtClean="0"/>
              <a:t>Questions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Why can you not see yourself in all flat surfaces?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The paper is rough and gives irregular reflections.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8286808" cy="33933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Ray Diagrams</a:t>
            </a:r>
          </a:p>
          <a:p>
            <a:pPr>
              <a:buNone/>
            </a:pPr>
            <a:r>
              <a:rPr lang="en-US" sz="2800" dirty="0" smtClean="0"/>
              <a:t>	When you look at an image in a plane mirror it is:</a:t>
            </a:r>
          </a:p>
          <a:p>
            <a:r>
              <a:rPr lang="en-US" sz="2800" dirty="0" smtClean="0"/>
              <a:t>The same size.	</a:t>
            </a:r>
          </a:p>
          <a:p>
            <a:r>
              <a:rPr lang="en-US" sz="2800" dirty="0" smtClean="0"/>
              <a:t>The same distance behind the mirror as you are in front of it.</a:t>
            </a:r>
          </a:p>
          <a:p>
            <a:r>
              <a:rPr lang="en-US" sz="2800" dirty="0" smtClean="0"/>
              <a:t>Right side up and laterally inverted.</a:t>
            </a:r>
          </a:p>
          <a:p>
            <a:r>
              <a:rPr lang="en-US" sz="2800" dirty="0" smtClean="0"/>
              <a:t>Also, the reflected light has the same speed, wavelength and frequency as the incident light.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864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When drawing ray diagrams we draw two rays of light coming from the object, reflecting and then heading to the observer.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Smiley Face 8"/>
          <p:cNvSpPr/>
          <p:nvPr/>
        </p:nvSpPr>
        <p:spPr>
          <a:xfrm>
            <a:off x="5429256" y="4429132"/>
            <a:ext cx="928694" cy="928694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14810" y="2214554"/>
            <a:ext cx="117157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Questions</a:t>
            </a:r>
            <a:r>
              <a:rPr lang="en-US" sz="2800" dirty="0" smtClean="0"/>
              <a:t>: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What minimum length of mirror do you need to obtain a full length view of yourself?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You need a mirror half your height.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357686" y="1714488"/>
            <a:ext cx="142876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72494" cy="1576770"/>
          </a:xfrm>
        </p:spPr>
        <p:txBody>
          <a:bodyPr/>
          <a:lstStyle/>
          <a:p>
            <a:pPr algn="ctr"/>
            <a:r>
              <a:rPr sz="880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Curved Mirrors</a:t>
            </a:r>
            <a:endParaRPr lang="en-US" sz="88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643049"/>
            <a:ext cx="3405196" cy="50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2000240"/>
            <a:ext cx="4680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Concave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mirrors are curved (“caved”) inwards</a:t>
            </a:r>
          </a:p>
          <a:p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Convex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mirrors are curved outwards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793</TotalTime>
  <Words>328</Words>
  <Application>Microsoft Office PowerPoint</Application>
  <PresentationFormat>On-screen Show (4:3)</PresentationFormat>
  <Paragraphs>97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Reflection</vt:lpstr>
      <vt:lpstr>When a wave changes media, some of it is reflected back.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Curved Mirrors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2 - Waves</dc:title>
  <dc:creator> Hansen</dc:creator>
  <cp:lastModifiedBy>Matt</cp:lastModifiedBy>
  <cp:revision>23</cp:revision>
  <dcterms:created xsi:type="dcterms:W3CDTF">2007-09-18T04:28:27Z</dcterms:created>
  <dcterms:modified xsi:type="dcterms:W3CDTF">2012-04-18T19:09:37Z</dcterms:modified>
</cp:coreProperties>
</file>