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2951E05-4266-4BB3-818E-619A60A1832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E59E74-A797-4B84-893F-2F6F99186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51E05-4266-4BB3-818E-619A60A1832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59E74-A797-4B84-893F-2F6F99186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51E05-4266-4BB3-818E-619A60A1832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59E74-A797-4B84-893F-2F6F99186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51E05-4266-4BB3-818E-619A60A1832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59E74-A797-4B84-893F-2F6F99186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2951E05-4266-4BB3-818E-619A60A1832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E59E74-A797-4B84-893F-2F6F99186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51E05-4266-4BB3-818E-619A60A1832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AE59E74-A797-4B84-893F-2F6F99186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51E05-4266-4BB3-818E-619A60A1832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AE59E74-A797-4B84-893F-2F6F99186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51E05-4266-4BB3-818E-619A60A1832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59E74-A797-4B84-893F-2F6F99186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51E05-4266-4BB3-818E-619A60A1832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59E74-A797-4B84-893F-2F6F99186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2951E05-4266-4BB3-818E-619A60A1832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E59E74-A797-4B84-893F-2F6F99186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2951E05-4266-4BB3-818E-619A60A1832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E59E74-A797-4B84-893F-2F6F99186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2951E05-4266-4BB3-818E-619A60A1832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AE59E74-A797-4B84-893F-2F6F99186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scale.utoronto.ca/GeneralInterest/Harrison/Flash/ClassMechanics/HookesLaw/HookesLaw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../../Vids/Physics-Elastic%20Force-redneckslingshot.wm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547801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7200" b="1" spc="150" dirty="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Hooke’s Law</a:t>
            </a:r>
            <a:endParaRPr lang="en-US" sz="7200" b="1" spc="150" dirty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45546">
            <a:off x="351727" y="216610"/>
            <a:ext cx="3071834" cy="46287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296" y="3214686"/>
            <a:ext cx="4933984" cy="33640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429684" cy="5929354"/>
          </a:xfrm>
          <a:prstGeom prst="round2DiagRect">
            <a:avLst>
              <a:gd name="adj1" fmla="val 10884"/>
              <a:gd name="adj2" fmla="val 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err="1" smtClean="0"/>
              <a:t>F</a:t>
            </a:r>
            <a:r>
              <a:rPr lang="en-US" u="sng" baseline="-25000" dirty="0" err="1" smtClean="0"/>
              <a:t>Elastic</a:t>
            </a:r>
            <a:r>
              <a:rPr lang="en-US" dirty="0" smtClean="0"/>
              <a:t>: The force that works to return a distorted object to its equilibrium (rest) position.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Ex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358246" cy="5929354"/>
          </a:xfrm>
          <a:prstGeom prst="round2DiagRect">
            <a:avLst>
              <a:gd name="adj1" fmla="val 11159"/>
              <a:gd name="adj2" fmla="val 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>
                <a:hlinkClick r:id="rId2"/>
              </a:rPr>
              <a:t>Hooke’s Law</a:t>
            </a:r>
            <a:r>
              <a:rPr lang="en-US" dirty="0" smtClean="0"/>
              <a:t>: The size of an elastic force is proportional to the distortion of the object.</a:t>
            </a: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or</a:t>
            </a:r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714612" y="3071810"/>
            <a:ext cx="4000528" cy="15001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6600" dirty="0" smtClean="0">
                <a:solidFill>
                  <a:schemeClr val="bg1"/>
                </a:solidFill>
              </a:rPr>
              <a:t>F</a:t>
            </a:r>
            <a:r>
              <a:rPr lang="en-US" sz="6600" baseline="-25000" dirty="0" smtClean="0">
                <a:solidFill>
                  <a:schemeClr val="bg1"/>
                </a:solidFill>
              </a:rPr>
              <a:t>E</a:t>
            </a:r>
            <a:r>
              <a:rPr lang="en-US" sz="6600" dirty="0" smtClean="0">
                <a:solidFill>
                  <a:schemeClr val="bg1"/>
                </a:solidFill>
              </a:rPr>
              <a:t> = k</a:t>
            </a:r>
            <a:r>
              <a:rPr lang="el-GR" sz="6600" dirty="0" smtClean="0">
                <a:solidFill>
                  <a:schemeClr val="bg1"/>
                </a:solidFill>
                <a:latin typeface="Times New Roman"/>
                <a:cs typeface="Times New Roman"/>
              </a:rPr>
              <a:t>Δ</a:t>
            </a:r>
            <a:r>
              <a:rPr lang="en-US" sz="6600" dirty="0" smtClean="0">
                <a:solidFill>
                  <a:schemeClr val="bg1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358246" cy="5929354"/>
          </a:xfrm>
          <a:prstGeom prst="round2DiagRect">
            <a:avLst>
              <a:gd name="adj1" fmla="val 10333"/>
              <a:gd name="adj2" fmla="val 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Where: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k (N/m) = the spring </a:t>
            </a:r>
            <a:r>
              <a:rPr lang="en-US" dirty="0" smtClean="0"/>
              <a:t>constant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stiffer the spring the higher </a:t>
            </a:r>
            <a:r>
              <a:rPr lang="en-US" dirty="0" smtClean="0"/>
              <a:t>it is</a:t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 smtClean="0"/>
              <a:t>constant for </a:t>
            </a:r>
            <a:r>
              <a:rPr lang="en-US" dirty="0" smtClean="0"/>
              <a:t>given </a:t>
            </a:r>
            <a:r>
              <a:rPr lang="en-US" dirty="0" smtClean="0"/>
              <a:t>material.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/>
              <a:t>x (m) = distortion from equilibrium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358246" cy="5929354"/>
          </a:xfrm>
          <a:prstGeom prst="round2DiagRect">
            <a:avLst>
              <a:gd name="adj1" fmla="val 10058"/>
              <a:gd name="adj2" fmla="val 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/>
              <a:t>Ex:</a:t>
            </a:r>
            <a:r>
              <a:rPr lang="en-US" dirty="0" smtClean="0"/>
              <a:t> A student stretches an elastic band with a spring constant </a:t>
            </a:r>
            <a:r>
              <a:rPr lang="en-US" smtClean="0"/>
              <a:t>of 50.0 </a:t>
            </a:r>
            <a:r>
              <a:rPr lang="en-US" dirty="0" smtClean="0"/>
              <a:t>N/m by 15 cm.  How much force are they applying?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358246" cy="5929354"/>
          </a:xfrm>
          <a:prstGeom prst="round2DiagRect">
            <a:avLst>
              <a:gd name="adj1" fmla="val 11159"/>
              <a:gd name="adj2" fmla="val 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/>
              <a:t>Ex:</a:t>
            </a:r>
            <a:r>
              <a:rPr lang="en-US" dirty="0" smtClean="0"/>
              <a:t> Al McInnis uses a wooden stick with a spring constant of 850 N/m. </a:t>
            </a:r>
            <a:br>
              <a:rPr lang="en-US" dirty="0" smtClean="0"/>
            </a:br>
            <a:r>
              <a:rPr lang="en-US" dirty="0" smtClean="0"/>
              <a:t>What is the distortion </a:t>
            </a:r>
            <a:br>
              <a:rPr lang="en-US" dirty="0" smtClean="0"/>
            </a:br>
            <a:r>
              <a:rPr lang="en-US" dirty="0" smtClean="0"/>
              <a:t>on the stick if he exerts </a:t>
            </a:r>
            <a:br>
              <a:rPr lang="en-US" dirty="0" smtClean="0"/>
            </a:br>
            <a:r>
              <a:rPr lang="en-US" dirty="0" smtClean="0"/>
              <a:t>525 N while taking a </a:t>
            </a:r>
            <a:br>
              <a:rPr lang="en-US" dirty="0" smtClean="0"/>
            </a:br>
            <a:r>
              <a:rPr lang="en-US" dirty="0" err="1" smtClean="0"/>
              <a:t>slapshot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571612"/>
            <a:ext cx="3143272" cy="4637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358246" cy="5929354"/>
          </a:xfrm>
          <a:prstGeom prst="round2DiagRect">
            <a:avLst>
              <a:gd name="adj1" fmla="val 11159"/>
              <a:gd name="adj2" fmla="val 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/>
              <a:t>Ex:</a:t>
            </a:r>
            <a:r>
              <a:rPr lang="en-US" dirty="0" smtClean="0"/>
              <a:t> A 65 kg girl sits in a </a:t>
            </a:r>
            <a:r>
              <a:rPr lang="en-US" dirty="0" smtClean="0">
                <a:hlinkClick r:id="rId2" action="ppaction://hlinkfile"/>
              </a:rPr>
              <a:t>redneck sling shot</a:t>
            </a:r>
            <a:r>
              <a:rPr lang="en-US" dirty="0" smtClean="0"/>
              <a:t> that has a spring constant of 10.5 N/m. If the sling is stretched by 45 m, what is her </a:t>
            </a:r>
            <a:r>
              <a:rPr lang="en-US" i="1" dirty="0" smtClean="0"/>
              <a:t>initial</a:t>
            </a:r>
            <a:r>
              <a:rPr lang="en-US" dirty="0" smtClean="0"/>
              <a:t> acceleration when released?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106</TotalTime>
  <Words>136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Hooke’s Law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Hooke’s Law</dc:title>
  <dc:creator> Hansen</dc:creator>
  <cp:lastModifiedBy>Matt</cp:lastModifiedBy>
  <cp:revision>14</cp:revision>
  <dcterms:created xsi:type="dcterms:W3CDTF">2007-12-10T16:59:30Z</dcterms:created>
  <dcterms:modified xsi:type="dcterms:W3CDTF">2012-01-16T21:34:44Z</dcterms:modified>
</cp:coreProperties>
</file>