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DF6CD7-D10B-4F3D-A62A-B48DE9A2F684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52C26-3F42-4F27-9524-33E6CA585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DF6CD7-D10B-4F3D-A62A-B48DE9A2F684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52C26-3F42-4F27-9524-33E6CA585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DF6CD7-D10B-4F3D-A62A-B48DE9A2F684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52C26-3F42-4F27-9524-33E6CA585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DF6CD7-D10B-4F3D-A62A-B48DE9A2F684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52C26-3F42-4F27-9524-33E6CA585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DF6CD7-D10B-4F3D-A62A-B48DE9A2F684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52C26-3F42-4F27-9524-33E6CA585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DF6CD7-D10B-4F3D-A62A-B48DE9A2F684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52C26-3F42-4F27-9524-33E6CA585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DF6CD7-D10B-4F3D-A62A-B48DE9A2F684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52C26-3F42-4F27-9524-33E6CA585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DF6CD7-D10B-4F3D-A62A-B48DE9A2F684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52C26-3F42-4F27-9524-33E6CA585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DF6CD7-D10B-4F3D-A62A-B48DE9A2F684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52C26-3F42-4F27-9524-33E6CA585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DF6CD7-D10B-4F3D-A62A-B48DE9A2F684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52C26-3F42-4F27-9524-33E6CA585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6DF6CD7-D10B-4F3D-A62A-B48DE9A2F684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B152C26-3F42-4F27-9524-33E6CA585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DF6CD7-D10B-4F3D-A62A-B48DE9A2F684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B152C26-3F42-4F27-9524-33E6CA585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8072494" cy="192882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Momentum and Collisions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357430"/>
            <a:ext cx="3275138" cy="42862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85720" y="357166"/>
            <a:ext cx="8572560" cy="5929354"/>
          </a:xfrm>
          <a:prstGeom prst="roundRect">
            <a:avLst>
              <a:gd name="adj" fmla="val 1222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Momentum is a quantity of motion that depends on both the mass and velocity of the object in question.</a:t>
            </a:r>
            <a:endParaRPr kumimoji="0" lang="en-US" sz="3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 = </a:t>
            </a:r>
            <a:r>
              <a:rPr kumimoji="0" lang="en-US" sz="4800" b="1" i="0" u="none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mv</a:t>
            </a:r>
            <a:endParaRPr kumimoji="0" lang="en-US" sz="4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The units of momentum are </a:t>
            </a:r>
            <a:br>
              <a:rPr kumimoji="0" lang="en-US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</a:br>
            <a:r>
              <a:rPr kumimoji="0" lang="en-US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_________</a:t>
            </a:r>
            <a:r>
              <a:rPr kumimoji="0" lang="en-US" sz="3600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</a:t>
            </a:r>
            <a:r>
              <a:rPr kumimoji="0" lang="en-US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or</a:t>
            </a:r>
            <a:r>
              <a:rPr kumimoji="0" lang="en-US" sz="3600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___________</a:t>
            </a:r>
            <a:r>
              <a:rPr kumimoji="0" lang="en-US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.</a:t>
            </a:r>
            <a:endParaRPr kumimoji="0" lang="en-US" sz="3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86050" y="2857496"/>
            <a:ext cx="3571900" cy="1214446"/>
          </a:xfrm>
          <a:prstGeom prst="round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57158" y="214290"/>
            <a:ext cx="8501122" cy="6429420"/>
          </a:xfrm>
          <a:prstGeom prst="roundRect">
            <a:avLst>
              <a:gd name="adj" fmla="val 10127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Momentum is a </a:t>
            </a:r>
            <a:r>
              <a:rPr kumimoji="0" lang="en-US" sz="3200" b="1" i="0" u="sng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vector</a:t>
            </a:r>
            <a:r>
              <a:rPr kumimoji="0" lang="en-US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 quantity, with the same sign as its velocity.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As with any vector you can assign any direction as positive and the opposite as negative.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As convention we will generally refer to up or to the right as positive and down or to the left as negative</a:t>
            </a:r>
            <a:r>
              <a:rPr kumimoji="0" lang="en-US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.</a:t>
            </a:r>
            <a:endParaRPr kumimoji="0" lang="en-US" sz="32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85720" y="214290"/>
            <a:ext cx="8643998" cy="17859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Momentum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is similar to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inertia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- the tendency of an object to remain at a constant velocity. Where as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inertia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depends only on mass,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momentum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depends on mass AND velocity.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5720" y="2143116"/>
            <a:ext cx="8643998" cy="4500594"/>
          </a:xfrm>
          <a:prstGeom prst="roundRect">
            <a:avLst>
              <a:gd name="adj" fmla="val 1204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Consider this: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tennis ball traveling at 10 m/s and a medicine ball traveling at 10 m/s.  Which one is more difficult to stop?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OK now this one: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baseball traveling at 5 m/s and a baseball traveling at 50 m/s.  Which one is harder to stop?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28596" y="428604"/>
            <a:ext cx="8286808" cy="3429024"/>
          </a:xfrm>
          <a:prstGeom prst="roundRect">
            <a:avLst>
              <a:gd name="adj" fmla="val 11975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Example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baseball pitcher hurls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0.45</a:t>
            </a:r>
            <a:r>
              <a:rPr kumimoji="0" lang="en-US" sz="32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kg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ball at 32 m/s. The batter crushes it and the ball leaves the bat at 48 m/s in the opposite direction.  What was the ball’s change in momentum?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57158" y="4071942"/>
            <a:ext cx="8429684" cy="1214446"/>
          </a:xfrm>
          <a:prstGeom prst="roundRect">
            <a:avLst>
              <a:gd name="adj" fmla="val 2341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</a:rPr>
              <a:t>Remember that momentum is a VECTOR which means we have to consider its DIRECTION.</a:t>
            </a:r>
            <a:endParaRPr kumimoji="0" lang="en-US" sz="32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28596" y="285728"/>
            <a:ext cx="8429684" cy="6215106"/>
          </a:xfrm>
          <a:prstGeom prst="roundRect">
            <a:avLst>
              <a:gd name="adj" fmla="val 975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Law of Conservation of Momentum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Momentum is a useful quantity because in a closed system it is always conserved.  This means that in any collision, the total momentum before the collision must equal the total momentum after the collision.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kumimoji="0" lang="en-US" sz="4000" i="0" u="none" strike="noStrike" cap="none" normalizeH="0" baseline="-2500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initial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= </a:t>
            </a:r>
            <a:r>
              <a:rPr kumimoji="0" lang="en-US" sz="4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kumimoji="0" lang="en-US" sz="4000" i="0" u="none" strike="noStrike" cap="none" normalizeH="0" baseline="-2500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final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for a collision involving two bodies,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71538" y="5286388"/>
            <a:ext cx="7215238" cy="1000132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85720" y="214290"/>
            <a:ext cx="8572560" cy="1143008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First we are going to consider linear 1-D interactions.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There are 3 general types of these collisions: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5720" y="1428736"/>
            <a:ext cx="8572560" cy="3071834"/>
          </a:xfrm>
          <a:prstGeom prst="roundRect">
            <a:avLst>
              <a:gd name="adj" fmla="val 13829"/>
            </a:avLst>
          </a:prstGeom>
          <a:solidFill>
            <a:schemeClr val="bg1">
              <a:lumMod val="50000"/>
              <a:lumOff val="5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(1) Collision where the two bodies don’t stick together</a:t>
            </a: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Example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 1200 kg car heading east at 35 m/s collides with a 1550 kg truck traveling west at 27 m/s.  After the collision the truck is traveling east at 6.0 m/s.  What is the final velocity of the car?</a:t>
            </a: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85720" y="4572008"/>
            <a:ext cx="8572560" cy="2128838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	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Before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					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After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m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		m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2i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			m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		m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2f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v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= 		v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2i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= 			v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= 		v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2f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429684" cy="3286148"/>
          </a:xfrm>
          <a:prstGeom prst="roundRect">
            <a:avLst>
              <a:gd name="adj" fmla="val 10343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(2) Collision where the bodies do stick together</a:t>
            </a:r>
            <a:endParaRPr kumimoji="0" lang="en-US" sz="2800" i="0" u="sng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Example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 9500 kg caboose is at rest on some tracks.  An 11000 kg engine moving east at 12.0 m/s collides with it and they stick together. What is the velocity of the train cars after the collisions?</a:t>
            </a: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57158" y="3786190"/>
            <a:ext cx="8429684" cy="2928958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	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Before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					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After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m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		m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2i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			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m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total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v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= 		v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2i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= 			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v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    = 	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4282" y="142852"/>
            <a:ext cx="8786874" cy="3000396"/>
          </a:xfrm>
          <a:prstGeom prst="roundRect">
            <a:avLst>
              <a:gd name="adj" fmla="val 7455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(3) Explosion</a:t>
            </a:r>
            <a:endParaRPr kumimoji="0" lang="en-US" sz="2800" i="0" u="sng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Example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:</a:t>
            </a:r>
            <a:r>
              <a:rPr kumimoji="0" lang="en-US" sz="28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An object…no wait…a fluffy little bunny suddenly explodes in a stunning display of gore.  The bunny splits into exactly two parts, the first part has a mass of 2.2 kg and flies due east at 26 m/s.  The second chunk heads due west at 34 m/s.  What was the initial mass of the bunny?</a:t>
            </a: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14282" y="3286124"/>
            <a:ext cx="8786874" cy="3429024"/>
          </a:xfrm>
          <a:prstGeom prst="roundRect">
            <a:avLst>
              <a:gd name="adj" fmla="val 7569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	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Before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				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After</a:t>
            </a: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m</a:t>
            </a:r>
            <a:r>
              <a:rPr kumimoji="0" lang="en-US" sz="2800" b="0" i="0" u="none" strike="noStrike" cap="none" normalizeH="0" baseline="-25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total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=				m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		m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2f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v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    = 				v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= 		v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2f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=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</TotalTime>
  <Words>470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Momentum and Collisions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 and Collisions</dc:title>
  <dc:creator> Hansen</dc:creator>
  <cp:lastModifiedBy>Matt</cp:lastModifiedBy>
  <cp:revision>13</cp:revision>
  <dcterms:created xsi:type="dcterms:W3CDTF">2007-10-29T03:32:16Z</dcterms:created>
  <dcterms:modified xsi:type="dcterms:W3CDTF">2010-12-13T15:00:45Z</dcterms:modified>
</cp:coreProperties>
</file>