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CE967B-EE2C-4283-9829-13E44201563C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../../Vids/Physics-Newton's3rdLaw-GunRecoil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../../Vids/Physics-Newton's3rdLaw-BreakingaBrickBad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../../Vids/Physics-Newton's3rdLaw-SlowMotionKarateChop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../Vids/Physics-Newton's3rdLaw-RocketOnBoard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72400" cy="121444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Newton’s 3</a:t>
            </a:r>
            <a:r>
              <a:rPr lang="en-US" sz="6000" b="1" baseline="30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rd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Law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857364"/>
            <a:ext cx="3229910" cy="485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7864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Newton’s 3</a:t>
            </a:r>
            <a:r>
              <a:rPr lang="en-US" sz="3200" b="1" u="sng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rd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Law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“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every action force there is an equal (in magnitude) and opposite (in direction) reaction force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.”</a:t>
            </a:r>
          </a:p>
          <a:p>
            <a:pPr algn="ctr">
              <a:buNone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ny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interaction involves two forces that we call action-reaction force pairs.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58246" cy="60007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Examples</a:t>
            </a:r>
            <a:r>
              <a:rPr lang="en-US" u="sng" dirty="0" smtClean="0"/>
              <a:t>:</a:t>
            </a:r>
            <a:endParaRPr lang="en-US" dirty="0"/>
          </a:p>
          <a:p>
            <a:pPr>
              <a:buNone/>
            </a:pPr>
            <a:r>
              <a:rPr lang="en-US" dirty="0"/>
              <a:t>1) You hit a baseball with a bat.</a:t>
            </a:r>
          </a:p>
          <a:p>
            <a:pPr>
              <a:buNone/>
            </a:pPr>
            <a:r>
              <a:rPr lang="en-US" dirty="0"/>
              <a:t>The bat hits the ball - the ball hits the bat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2) A sprinter starts running.</a:t>
            </a:r>
          </a:p>
          <a:p>
            <a:pPr>
              <a:buNone/>
            </a:pPr>
            <a:r>
              <a:rPr lang="en-US" dirty="0"/>
              <a:t>The sprinter pushes the ground - the ground pushes the sprinter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3) A fish swims through water.</a:t>
            </a:r>
          </a:p>
          <a:p>
            <a:pPr>
              <a:buNone/>
            </a:pPr>
            <a:r>
              <a:rPr lang="en-US" dirty="0"/>
              <a:t>The fish pushes the water backwards - the water pushes the fish forwards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715436" cy="6357982"/>
          </a:xfrm>
          <a:prstGeom prst="roundRect">
            <a:avLst>
              <a:gd name="adj" fmla="val 8359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Imagine a bug hitting the windshield of a semi </a:t>
            </a:r>
            <a:r>
              <a:rPr lang="en-US" dirty="0" smtClean="0">
                <a:solidFill>
                  <a:schemeClr val="tx1"/>
                </a:solidFill>
              </a:rPr>
              <a:t>trailer.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force pair occurs?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Which force is bigger?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object has a greater </a:t>
            </a:r>
            <a:r>
              <a:rPr lang="en-US" dirty="0" smtClean="0">
                <a:solidFill>
                  <a:schemeClr val="tx1"/>
                </a:solidFill>
              </a:rPr>
              <a:t>acceleration?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4214802" cy="23602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Oval Callout 4"/>
          <p:cNvSpPr/>
          <p:nvPr/>
        </p:nvSpPr>
        <p:spPr>
          <a:xfrm>
            <a:off x="6286512" y="857232"/>
            <a:ext cx="2143140" cy="857256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Hands up if you hate Newton!!!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720" y="4572008"/>
            <a:ext cx="8572560" cy="2000264"/>
          </a:xfrm>
          <a:prstGeom prst="roundRect">
            <a:avLst>
              <a:gd name="adj" fmla="val 26186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Since,  a =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sng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net</a:t>
            </a:r>
            <a:r>
              <a:rPr kumimoji="0" lang="en-US" sz="28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m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truck has a much smaller acceleration because it is much, much more massive.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58" y="1428736"/>
            <a:ext cx="4286280" cy="1285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Bug hits truck –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Truck hits bug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3214686"/>
            <a:ext cx="4286280" cy="100013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NEITHER!!!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258204" cy="56436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common examples of Newton’s 3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 at work include:</a:t>
            </a: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When firing a gun, the gases push forward on the bullet AND backwards on the gun…</a:t>
            </a: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Matt\Local Settings\Temporary Internet Files\Content.IE5\IJOLA5U7\MCj02321110000[1]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86190"/>
            <a:ext cx="2205037" cy="207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258204" cy="56436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While breaking bricks you have to exert enough force to break them all… </a:t>
            </a: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or else…</a:t>
            </a: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Matt\Local Settings\Temporary Internet Files\Content.IE5\2XCDIHAD\MCj02792460000[1]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398982"/>
            <a:ext cx="1090612" cy="1816100"/>
          </a:xfrm>
          <a:prstGeom prst="rect">
            <a:avLst/>
          </a:prstGeom>
          <a:noFill/>
        </p:spPr>
      </p:pic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257060"/>
            <a:ext cx="2714644" cy="202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258204" cy="564360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When a  rocket lifts off, the gasses are pushed out of the back of the rocket, which means…</a:t>
            </a: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Matt\Local Settings\Temporary Internet Files\Content.IE5\ATUNA1IJ\MCj04347190000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71810"/>
            <a:ext cx="2286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187</TotalTime>
  <Words>134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Origin</vt:lpstr>
      <vt:lpstr>Newton’s 3rd Law</vt:lpstr>
      <vt:lpstr>Slide 2</vt:lpstr>
      <vt:lpstr>Slide 3</vt:lpstr>
      <vt:lpstr>Slide 4</vt:lpstr>
      <vt:lpstr>Slide 5</vt:lpstr>
      <vt:lpstr>Slide 6</vt:lpstr>
      <vt:lpstr>Slide 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3rd Law</dc:title>
  <dc:creator>School</dc:creator>
  <cp:lastModifiedBy>user</cp:lastModifiedBy>
  <cp:revision>18</cp:revision>
  <dcterms:created xsi:type="dcterms:W3CDTF">2007-11-26T17:34:41Z</dcterms:created>
  <dcterms:modified xsi:type="dcterms:W3CDTF">2009-12-11T06:44:31Z</dcterms:modified>
</cp:coreProperties>
</file>