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E184-4199-41A6-A97B-D64F66DBFD1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277A2-E7CC-4EC6-936F-F9C56E57B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10137"/>
            <a:ext cx="6643734" cy="51478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857388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 smtClean="0"/>
              <a:t>Elastic and Inelastic Collisions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parallelogram">
            <a:avLst>
              <a:gd name="adj" fmla="val 5600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Collisions can be grouped into two categories, elastic and inelastic.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Elastic Collisions: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Kinetic Energy is conserved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Inelastic Collisions: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Kinetic Energy is not conserved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 perfectly inelastic collision the objects stick together.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358246" cy="3286148"/>
          </a:xfrm>
          <a:prstGeom prst="rect">
            <a:avLst/>
          </a:prstGeom>
          <a:ln>
            <a:solidFill>
              <a:schemeClr val="accent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reality collisions are generally somewhere in between perfectly elastic and perfectly inelastic.  As a matter of fact, it is impossible for a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macroscopic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collision to ever be perfectly elastic.  Perfectly elastic collisions can only occur at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atomic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or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subatomic level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4000504"/>
            <a:ext cx="8429684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However if objects collide and don’t stick together then there is some elastic component of the collision.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535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225 g ball moving at 30.0 m/s to the right collides with a 125 g ball moving in the same direction at a velocity of 10.0 m/s.  After the collision the velocity of the 125 g ball is 24.0 m/s to the right.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a. What is the velocity of the 225 g ball after the collision?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" pitchFamily="34" charset="0"/>
              </a:rPr>
              <a:t>	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Before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		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After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inkTgt spid="_x0000_s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inkTgt spid="_x0000_s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inkTgt spid="_x0000_s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inkTgt spid="_x0000_s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inkTgt spid="_x0000_s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inkTgt spid="_x0000_s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inkTgt spid="_x0000_s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inkTgt spid="_x0000_s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inkTgt spid="_x0000_s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inkTgt spid="_x0000_s3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inkTgt spid="_x0000_s3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inkTgt spid="_x0000_s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inkTgt spid="_x0000_s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inkTgt spid="_x0000_s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inkTgt spid="_x0000_s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inkTgt spid="_x0000_s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inkTgt spid="_x0000_s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inkTgt spid="_x0000_s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inkTgt spid="_x0000_s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inkTgt spid="_x0000_s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inkTgt spid="_x0000_s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inkTgt spid="_x0000_s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inkTgt spid="_x0000_s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inkTgt spid="_x0000_s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6104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b. Is this collision elastic or inelastic? Prove it mathematically.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c. What happened to the kinetic energy lost?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190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Elastic and Inelastic Collisions</vt:lpstr>
      <vt:lpstr>Slide 2</vt:lpstr>
      <vt:lpstr>Slide 3</vt:lpstr>
      <vt:lpstr>Slide 4</vt:lpstr>
      <vt:lpstr>Slide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 and Inelastic Collisions</dc:title>
  <dc:creator> Hansen</dc:creator>
  <cp:lastModifiedBy>Matt</cp:lastModifiedBy>
  <cp:revision>17</cp:revision>
  <dcterms:created xsi:type="dcterms:W3CDTF">2007-10-30T04:48:45Z</dcterms:created>
  <dcterms:modified xsi:type="dcterms:W3CDTF">2010-12-15T23:02:37Z</dcterms:modified>
</cp:coreProperties>
</file>