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F90-6991-4A17-A81E-12D4091CB66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EA34-56F3-4D73-A993-12B7511E1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F90-6991-4A17-A81E-12D4091CB66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EA34-56F3-4D73-A993-12B7511E1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F90-6991-4A17-A81E-12D4091CB66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EA34-56F3-4D73-A993-12B7511E1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F90-6991-4A17-A81E-12D4091CB66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EA34-56F3-4D73-A993-12B7511E1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F90-6991-4A17-A81E-12D4091CB66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EA34-56F3-4D73-A993-12B7511E1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F90-6991-4A17-A81E-12D4091CB66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EA34-56F3-4D73-A993-12B7511E1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F90-6991-4A17-A81E-12D4091CB66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EA34-56F3-4D73-A993-12B7511E1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F90-6991-4A17-A81E-12D4091CB66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EA34-56F3-4D73-A993-12B7511E1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F90-6991-4A17-A81E-12D4091CB66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EA34-56F3-4D73-A993-12B7511E1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F90-6991-4A17-A81E-12D4091CB66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EA34-56F3-4D73-A993-12B7511E1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DF2DF90-6991-4A17-A81E-12D4091CB66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3C8EA34-56F3-4D73-A993-12B7511E1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DF2DF90-6991-4A17-A81E-12D4091CB66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3C8EA34-56F3-4D73-A993-12B7511E1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29600" cy="1976429"/>
          </a:xfrm>
        </p:spPr>
        <p:txBody>
          <a:bodyPr>
            <a:normAutofit/>
          </a:bodyPr>
          <a:lstStyle/>
          <a:p>
            <a:r>
              <a:rPr lang="en-US" sz="9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Power</a:t>
            </a:r>
            <a:endParaRPr lang="en-US" sz="96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6929486" cy="46112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is the rate of doing work.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and work are often thought of as being the same thing.</a:t>
            </a:r>
          </a:p>
          <a:p>
            <a:r>
              <a:rPr lang="en-US" dirty="0" smtClean="0"/>
              <a:t>However, when we talk about work we are not concerned with </a:t>
            </a:r>
            <a:r>
              <a:rPr lang="en-US" b="1" i="1" dirty="0" smtClean="0"/>
              <a:t>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Power measured in J/s or Watts (W):</a:t>
            </a: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571604" y="4500570"/>
            <a:ext cx="5929354" cy="192882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 = </a:t>
            </a:r>
            <a:r>
              <a:rPr lang="en-US" sz="60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= </a:t>
            </a:r>
            <a:r>
              <a:rPr lang="el-GR" sz="60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Δ</a:t>
            </a:r>
            <a:r>
              <a:rPr lang="en-US" sz="60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</a:p>
          <a:p>
            <a:pPr algn="ctr">
              <a:buNone/>
            </a:pP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t       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916016"/>
          </a:xfrm>
        </p:spPr>
        <p:txBody>
          <a:bodyPr/>
          <a:lstStyle/>
          <a:p>
            <a:pPr marL="88900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Lover’s Leap is a 122 m vertical climb. The record time of 4 min 25 s was achieved by Dan Osman (65 kg). What was his average power output during the climb?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pPr marL="88900" indent="0">
              <a:buNone/>
            </a:pPr>
            <a:r>
              <a:rPr lang="en-US" dirty="0" smtClean="0">
                <a:latin typeface="Calibri" pitchFamily="34" charset="0"/>
              </a:rPr>
              <a:t>A 1.00x10</a:t>
            </a:r>
            <a:r>
              <a:rPr lang="en-US" baseline="30000" dirty="0" smtClean="0">
                <a:latin typeface="Calibri" pitchFamily="34" charset="0"/>
              </a:rPr>
              <a:t>3</a:t>
            </a:r>
            <a:r>
              <a:rPr lang="en-US" dirty="0" smtClean="0">
                <a:latin typeface="Calibri" pitchFamily="34" charset="0"/>
              </a:rPr>
              <a:t> kg car accelerates from rest to a velocity of 15.0 m/s in 4.00 s. Calculate the power output of the car. Ignore friction.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useful formula…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72564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Since:</a:t>
            </a:r>
          </a:p>
          <a:p>
            <a:pPr algn="ctr">
              <a:buNone/>
            </a:pPr>
            <a:r>
              <a:rPr lang="en-US" dirty="0" smtClean="0"/>
              <a:t>P = </a:t>
            </a:r>
            <a:r>
              <a:rPr lang="en-US" u="sng" dirty="0" smtClean="0"/>
              <a:t>W</a:t>
            </a:r>
            <a:r>
              <a:rPr lang="en-US" dirty="0" smtClean="0"/>
              <a:t> = </a:t>
            </a:r>
            <a:r>
              <a:rPr lang="en-US" u="sng" dirty="0" err="1" smtClean="0"/>
              <a:t>Fd</a:t>
            </a:r>
            <a:endParaRPr lang="en-US" u="sng" dirty="0" smtClean="0"/>
          </a:p>
          <a:p>
            <a:pPr algn="ctr">
              <a:buNone/>
            </a:pPr>
            <a:r>
              <a:rPr lang="en-US" dirty="0" smtClean="0"/>
              <a:t>       t        </a:t>
            </a:r>
            <a:r>
              <a:rPr lang="en-US" dirty="0" err="1" smtClean="0"/>
              <a:t>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And:</a:t>
            </a:r>
          </a:p>
          <a:p>
            <a:pPr algn="ctr">
              <a:buNone/>
            </a:pPr>
            <a:r>
              <a:rPr lang="en-US" dirty="0" smtClean="0"/>
              <a:t>v = </a:t>
            </a:r>
            <a:r>
              <a:rPr lang="en-US" u="sng" dirty="0" smtClean="0"/>
              <a:t>d</a:t>
            </a:r>
          </a:p>
          <a:p>
            <a:pPr algn="ctr">
              <a:buNone/>
            </a:pPr>
            <a:r>
              <a:rPr lang="en-US" dirty="0" smtClean="0"/>
              <a:t>       t</a:t>
            </a:r>
          </a:p>
          <a:p>
            <a:pPr>
              <a:buNone/>
            </a:pPr>
            <a:r>
              <a:rPr lang="en-US" dirty="0" smtClean="0"/>
              <a:t>Therefore: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571736" y="5214950"/>
            <a:ext cx="4429156" cy="11430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 = Fv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alibri" pitchFamily="34" charset="0"/>
              </a:rPr>
              <a:t>A student uses 140 N to push a block up a ramp at a constant velocity of 2.2 m/s.  What is their power output?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Note that this formula is only useful when moving at a </a:t>
            </a:r>
            <a:r>
              <a:rPr lang="en-US" b="1" i="1" dirty="0" smtClean="0">
                <a:latin typeface="Calibri" pitchFamily="34" charset="0"/>
              </a:rPr>
              <a:t>constant</a:t>
            </a:r>
            <a:r>
              <a:rPr lang="en-US" dirty="0" smtClean="0">
                <a:latin typeface="Calibri" pitchFamily="34" charset="0"/>
              </a:rPr>
              <a:t> velocity.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</TotalTime>
  <Words>190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Power</vt:lpstr>
      <vt:lpstr>Power is the rate of doing work.</vt:lpstr>
      <vt:lpstr>Example:</vt:lpstr>
      <vt:lpstr>Example:</vt:lpstr>
      <vt:lpstr>Another useful formula…</vt:lpstr>
      <vt:lpstr>Example: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</dc:title>
  <dc:creator> Hansen</dc:creator>
  <cp:lastModifiedBy>Matt</cp:lastModifiedBy>
  <cp:revision>7</cp:revision>
  <dcterms:created xsi:type="dcterms:W3CDTF">2008-01-14T17:34:51Z</dcterms:created>
  <dcterms:modified xsi:type="dcterms:W3CDTF">2012-03-08T05:51:54Z</dcterms:modified>
</cp:coreProperties>
</file>