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792570-7395-432C-B31B-25F6FBC386B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8EE3C3-83CD-4106-8511-9252234B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31908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24" y="135336"/>
            <a:ext cx="3714776" cy="672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343772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Efficiency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3000372"/>
            <a:ext cx="17572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vs.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Efficiency is a measure of how much energy is wasted by a machine.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500174"/>
            <a:ext cx="7790712" cy="5143536"/>
          </a:xfrm>
        </p:spPr>
        <p:txBody>
          <a:bodyPr>
            <a:normAutofit/>
          </a:bodyPr>
          <a:lstStyle/>
          <a:p>
            <a:r>
              <a:rPr lang="en-US" dirty="0" smtClean="0"/>
              <a:t>Machines are useful because they allow us to use </a:t>
            </a:r>
            <a:r>
              <a:rPr lang="en-US" i="1" dirty="0" smtClean="0"/>
              <a:t>less</a:t>
            </a:r>
            <a:r>
              <a:rPr lang="en-US" dirty="0" smtClean="0"/>
              <a:t> force over a </a:t>
            </a:r>
            <a:r>
              <a:rPr lang="en-US" b="1" dirty="0" smtClean="0"/>
              <a:t>longer</a:t>
            </a:r>
            <a:r>
              <a:rPr lang="en-US" dirty="0" smtClean="0"/>
              <a:t> distance to do the </a:t>
            </a:r>
            <a:r>
              <a:rPr lang="en-US" u="sng" dirty="0" smtClean="0"/>
              <a:t>same</a:t>
            </a:r>
            <a:r>
              <a:rPr lang="en-US" dirty="0" smtClean="0"/>
              <a:t> work.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000372"/>
            <a:ext cx="80724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Machines always waste </a:t>
            </a:r>
            <a:r>
              <a:rPr lang="en-CA" u="sng" dirty="0" smtClean="0"/>
              <a:t>some</a:t>
            </a:r>
            <a:r>
              <a:rPr lang="en-CA" dirty="0" smtClean="0"/>
              <a:t> energy.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248292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The 2</a:t>
            </a:r>
            <a:r>
              <a:rPr lang="en-CA" baseline="30000" dirty="0" smtClean="0"/>
              <a:t>nd</a:t>
            </a:r>
            <a:r>
              <a:rPr lang="en-CA" dirty="0" smtClean="0"/>
              <a:t> Law of Thermodynamics states that whenever work is done, some energy is converted to heat.  </a:t>
            </a:r>
          </a:p>
          <a:p>
            <a:pPr>
              <a:buNone/>
            </a:pPr>
            <a:r>
              <a:rPr lang="en-CA" dirty="0" smtClean="0"/>
              <a:t>Therefore:</a:t>
            </a:r>
          </a:p>
          <a:p>
            <a:pPr algn="ctr">
              <a:buNone/>
            </a:pPr>
            <a:r>
              <a:rPr lang="en-CA" dirty="0" smtClean="0"/>
              <a:t>W</a:t>
            </a:r>
            <a:r>
              <a:rPr lang="en-CA" baseline="-25000" dirty="0" smtClean="0"/>
              <a:t>in</a:t>
            </a:r>
            <a:r>
              <a:rPr lang="en-CA" dirty="0" smtClean="0"/>
              <a:t> &gt; </a:t>
            </a:r>
            <a:r>
              <a:rPr lang="en-CA" dirty="0" err="1" smtClean="0"/>
              <a:t>W</a:t>
            </a:r>
            <a:r>
              <a:rPr lang="en-CA" baseline="-25000" dirty="0" err="1" smtClean="0"/>
              <a:t>out</a:t>
            </a:r>
            <a:endParaRPr lang="en-CA" baseline="-25000" dirty="0" smtClean="0"/>
          </a:p>
          <a:p>
            <a:pPr>
              <a:buNone/>
            </a:pPr>
            <a:r>
              <a:rPr lang="en-CA" u="sng" dirty="0" smtClean="0"/>
              <a:t>Work in:</a:t>
            </a:r>
            <a:r>
              <a:rPr lang="en-CA" dirty="0" smtClean="0"/>
              <a:t>  Energy supplied to the machine.</a:t>
            </a:r>
          </a:p>
          <a:p>
            <a:pPr>
              <a:buNone/>
            </a:pPr>
            <a:r>
              <a:rPr lang="en-CA" u="sng" dirty="0" smtClean="0"/>
              <a:t>Work out:</a:t>
            </a:r>
            <a:r>
              <a:rPr lang="en-CA" dirty="0" smtClean="0"/>
              <a:t>  Work actually done by machine.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The efficiency of a machine is: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There are no units for efficiency, it is simply expressed as a percentage.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00232" y="1000108"/>
            <a:ext cx="6150079" cy="15716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 =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4000" u="sng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x100%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4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1670" y="3143248"/>
            <a:ext cx="6072230" cy="15716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 =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x100%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4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19491802">
            <a:off x="1783529" y="5212561"/>
            <a:ext cx="71438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50.0 kg</a:t>
            </a: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 rot="5400000">
            <a:off x="5857884" y="3714752"/>
            <a:ext cx="2214578" cy="928694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9558097">
            <a:off x="1629992" y="4406901"/>
            <a:ext cx="5857916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lever is used to lift a 50.0 kg object 10.0 cm. To do this we must apply a force of 75 N to the end of the lever which displaces 1.00 m. Find the efficiency.</a:t>
            </a:r>
            <a:endParaRPr lang="en-US" sz="2800" dirty="0"/>
          </a:p>
        </p:txBody>
      </p:sp>
      <p:sp>
        <p:nvSpPr>
          <p:cNvPr id="5" name="Isosceles Triangle 4"/>
          <p:cNvSpPr/>
          <p:nvPr/>
        </p:nvSpPr>
        <p:spPr>
          <a:xfrm>
            <a:off x="2857488" y="5572140"/>
            <a:ext cx="642942" cy="642942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8794" y="5357826"/>
            <a:ext cx="5857916" cy="21431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28794" y="4643446"/>
            <a:ext cx="714380" cy="7143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50.0 kg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143770" y="5857098"/>
            <a:ext cx="85725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751653" y="4035429"/>
            <a:ext cx="250033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01024" y="3786190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</a:rPr>
              <a:t>1.00 m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5572140"/>
            <a:ext cx="1375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Calibri" pitchFamily="34" charset="0"/>
              </a:rPr>
              <a:t>0.100 m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167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Efficiency</vt:lpstr>
      <vt:lpstr>Efficiency is a measure of how much energy is wasted by a machine.</vt:lpstr>
      <vt:lpstr>Machines always waste some energy.</vt:lpstr>
      <vt:lpstr> The efficiency of a machine is: </vt:lpstr>
      <vt:lpstr>Example: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</dc:title>
  <dc:creator> Hansen</dc:creator>
  <cp:lastModifiedBy>user</cp:lastModifiedBy>
  <cp:revision>14</cp:revision>
  <dcterms:created xsi:type="dcterms:W3CDTF">2008-01-14T18:16:53Z</dcterms:created>
  <dcterms:modified xsi:type="dcterms:W3CDTF">2009-05-04T00:01:57Z</dcterms:modified>
</cp:coreProperties>
</file>