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1" r:id="rId8"/>
    <p:sldId id="262" r:id="rId9"/>
    <p:sldId id="260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056700-7A32-4BFC-8EB0-680A63A87F5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628681-88B0-4683-925E-E38EA1BE4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xtrask840\Dropbox\Physics%20Vids\Physics-Waves%20-%20Reflection%20string.avi" TargetMode="External"/><Relationship Id="rId1" Type="http://schemas.microsoft.com/office/2007/relationships/media" Target="file:///C:\Users\mxtrask840\Dropbox\Physics%20Vids\Physics-Waves%20-%20Reflection%20string.avi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Matt\My%20Documents\Vids\Physics-Resonance-tacomabridge.mpg" TargetMode="External"/><Relationship Id="rId1" Type="http://schemas.microsoft.com/office/2007/relationships/media" Target="file:///C:\Documents%20and%20Settings\Matt\My%20Documents\Vids\Physics-Resonance-tacomabridge.mpg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Matt\My%20Documents\Vids\Physics-Resonance-StudentsonBridge.mpg" TargetMode="External"/><Relationship Id="rId1" Type="http://schemas.microsoft.com/office/2007/relationships/media" Target="file:///C:\Documents%20and%20Settings\Matt\My%20Documents\Vids\Physics-Resonance-StudentsonBridge.mpg" TargetMode="External"/><Relationship Id="rId6" Type="http://schemas.openxmlformats.org/officeDocument/2006/relationships/image" Target="../media/image14.png"/><Relationship Id="rId5" Type="http://schemas.openxmlformats.org/officeDocument/2006/relationships/hyperlink" Target="../../../Vids/Physics-resonance-salt.flv" TargetMode="External"/><Relationship Id="rId4" Type="http://schemas.openxmlformats.org/officeDocument/2006/relationships/hyperlink" Target="../../../Vids/Physics-Resonance-RubensTube2.fl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xtrask840\Dropbox\Physics%20Vids\Physics-Waves-ConInterference.avi" TargetMode="External"/><Relationship Id="rId1" Type="http://schemas.microsoft.com/office/2007/relationships/media" Target="file:///C:\Users\mxtrask840\Dropbox\Physics%20Vids\Physics-Waves-ConInterference.avi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xtrask840\Dropbox\Physics%20Vids\Physics-Waves-DesInterference.avi" TargetMode="External"/><Relationship Id="rId1" Type="http://schemas.microsoft.com/office/2007/relationships/media" Target="file:///C:\Users\mxtrask840\Dropbox\Physics%20Vids\Physics-Waves-DesInterference.avi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Interference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3374325" cy="4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143668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a wave strikes a fixed boundary it will reflect and invert its amplitude.</a:t>
            </a:r>
          </a:p>
          <a:p>
            <a:pPr>
              <a:buNone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a series of waves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sent along the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string the reflected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pulse will interfere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the next pulse.</a:t>
            </a:r>
          </a:p>
          <a:p>
            <a:pPr>
              <a:buNone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the waves are sent at just the right frequency we will create a standing wave.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hysics-reflection-strin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0062" y="1500174"/>
            <a:ext cx="466728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ysics-Resonance-tacomabridg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6855" y="2214553"/>
            <a:ext cx="5976979" cy="448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07223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Resonance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the tendency of an object to vibrate at maximum amplitude at certain frequencies.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>
            <a:hlinkClick r:id="rId4" action="ppaction://hlinkfile"/>
          </p:cNvPr>
          <p:cNvSpPr/>
          <p:nvPr/>
        </p:nvSpPr>
        <p:spPr>
          <a:xfrm>
            <a:off x="142844" y="5715016"/>
            <a:ext cx="785818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hlinkClick r:id="rId5" action="ppaction://hlinkfile"/>
          </p:cNvPr>
          <p:cNvSpPr/>
          <p:nvPr/>
        </p:nvSpPr>
        <p:spPr>
          <a:xfrm>
            <a:off x="8143900" y="5643578"/>
            <a:ext cx="857256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hysics-Resonance-StudentsonBridg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100" y="714356"/>
            <a:ext cx="7048549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1436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two waves travel in the same medium they affect the medium independently.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their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 we use the principle of superposition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of Superposition: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amplitude of a wave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equal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sum of the amplitudes of the individual waves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  <a:prstGeom prst="roundRect">
            <a:avLst>
              <a:gd name="adj" fmla="val 689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Two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waves with the same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frequency and phase. </a:t>
            </a:r>
          </a:p>
          <a:p>
            <a:pPr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Constructive Interference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add up the amplitudes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6096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ysics-Waves-ConInterferenc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20" y="267867"/>
            <a:ext cx="8572560" cy="642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357982"/>
          </a:xfrm>
          <a:prstGeom prst="roundRect">
            <a:avLst>
              <a:gd name="adj" fmla="val 732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Two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waves with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same frequency and opposite  phase.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Destructive  Interference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subtract the amplitudes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096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ysics-Waves-DesInterferenc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Bubbles!!!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14220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284464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28934"/>
            <a:ext cx="8686800" cy="1184825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Standing waves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  <a:prstGeom prst="roundRect">
            <a:avLst>
              <a:gd name="adj" fmla="val 1043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Standing waves are caused by constructive and destructive interference. </a:t>
            </a:r>
          </a:p>
          <a:p>
            <a:pPr>
              <a:buClr>
                <a:schemeClr val="tx1"/>
              </a:buClr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Areas of complete destructive interference have no amplitude and are called </a:t>
            </a:r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nodes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Areas of complete constructive interference have </a:t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large amplitudes </a:t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and are called</a:t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anti-nodes</a:t>
            </a:r>
            <a:endParaRPr lang="en-US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 descr="standingwa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14818"/>
            <a:ext cx="470598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149</Words>
  <Application>Microsoft Office PowerPoint</Application>
  <PresentationFormat>On-screen Show (4:3)</PresentationFormat>
  <Paragraphs>19</Paragraphs>
  <Slides>12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Interference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Bubbles!!!</vt:lpstr>
      <vt:lpstr>Standing waves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Waves</dc:title>
  <dc:creator>School</dc:creator>
  <cp:lastModifiedBy>Matt Trask</cp:lastModifiedBy>
  <cp:revision>20</cp:revision>
  <dcterms:created xsi:type="dcterms:W3CDTF">2007-09-20T19:06:20Z</dcterms:created>
  <dcterms:modified xsi:type="dcterms:W3CDTF">2013-05-10T21:09:29Z</dcterms:modified>
</cp:coreProperties>
</file>