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0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A762AC-6A80-47AE-B445-9A5C09A864EA}" type="datetimeFigureOut">
              <a:rPr lang="en-US" smtClean="0"/>
              <a:pPr/>
              <a:t>5/24/2010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251584-B736-4810-9A5A-E516C920E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Applets/ph11e/interference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7145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Diffraction</a:t>
            </a:r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286544" cy="4721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6978"/>
            <a:ext cx="5486407" cy="6441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30718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sunset (or sunrise) the light has to pass through more of  the atmosphere.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 of the </a:t>
            </a:r>
            <a:r>
              <a:rPr lang="en-US" sz="3200" b="1" dirty="0" smtClean="0">
                <a:ln w="1905"/>
                <a:solidFill>
                  <a:srgbClr val="002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blue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light is scattered away, leaving mostly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light.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715436" cy="17145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When waves in the ocean pass a barrier they bend around it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2500306"/>
            <a:ext cx="6357982" cy="4000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9124" y="4143380"/>
            <a:ext cx="214314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715436" cy="17145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Waves passing through a narrow opening will spread in all directions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2500306"/>
            <a:ext cx="6357982" cy="4000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29124" y="2500306"/>
            <a:ext cx="21431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9124" y="4643446"/>
            <a:ext cx="214314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643998" cy="6215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Diffraction</a:t>
            </a:r>
            <a:r>
              <a:rPr lang="en-US" sz="3200" dirty="0" smtClean="0"/>
              <a:t>: the bending of waves around the edges of barriers.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Diffraction can be affected by:</a:t>
            </a:r>
            <a:endParaRPr lang="en-US" sz="3200" dirty="0" smtClean="0"/>
          </a:p>
          <a:p>
            <a:r>
              <a:rPr lang="en-US" sz="3200" dirty="0" smtClean="0"/>
              <a:t>Wave </a:t>
            </a:r>
            <a:r>
              <a:rPr lang="en-US" sz="3200" dirty="0" smtClean="0"/>
              <a:t>speed: Greater speed = Less Bending</a:t>
            </a:r>
            <a:endParaRPr lang="en-US" sz="3200" dirty="0" smtClean="0"/>
          </a:p>
          <a:p>
            <a:r>
              <a:rPr lang="en-US" sz="3200" dirty="0" smtClean="0"/>
              <a:t>Wavelength: Longer </a:t>
            </a:r>
            <a:r>
              <a:rPr lang="el-GR" sz="3200" dirty="0" smtClean="0">
                <a:cs typeface="Times New Roman"/>
              </a:rPr>
              <a:t>λ</a:t>
            </a:r>
            <a:r>
              <a:rPr lang="en-US" sz="3200" dirty="0" smtClean="0"/>
              <a:t> = More Bending</a:t>
            </a:r>
            <a:endParaRPr lang="en-US" sz="3200" dirty="0" smtClean="0"/>
          </a:p>
          <a:p>
            <a:r>
              <a:rPr lang="en-US" sz="3200" dirty="0" smtClean="0"/>
              <a:t>Opening </a:t>
            </a:r>
            <a:r>
              <a:rPr lang="en-US" sz="3200" dirty="0" smtClean="0"/>
              <a:t>size: Smaller slit = More Bending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Now lets look at a </a:t>
            </a:r>
            <a:r>
              <a:rPr lang="en-US" sz="3200" dirty="0" smtClean="0"/>
              <a:t>wave </a:t>
            </a:r>
            <a:r>
              <a:rPr lang="en-US" sz="3200" dirty="0" smtClean="0"/>
              <a:t>passing through two side by side slits.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57224" y="1142984"/>
            <a:ext cx="764386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1142984"/>
            <a:ext cx="21431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286256"/>
            <a:ext cx="21431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071810"/>
            <a:ext cx="2143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03089" cy="633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86874" cy="63579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When two crests meet we see constructive interference and a </a:t>
            </a:r>
            <a:r>
              <a:rPr lang="en-US" sz="3200" b="1" dirty="0" smtClean="0">
                <a:latin typeface="Calibri" pitchFamily="34" charset="0"/>
              </a:rPr>
              <a:t>maxima</a:t>
            </a:r>
            <a:r>
              <a:rPr lang="en-US" sz="3200" dirty="0" smtClean="0">
                <a:latin typeface="Calibri" pitchFamily="34" charset="0"/>
              </a:rPr>
              <a:t> (bright spot)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When a crest meets a trough we see destructive interference and a </a:t>
            </a:r>
            <a:r>
              <a:rPr lang="en-US" sz="3200" b="1" dirty="0" smtClean="0">
                <a:latin typeface="Calibri" pitchFamily="34" charset="0"/>
              </a:rPr>
              <a:t>minima</a:t>
            </a:r>
            <a:r>
              <a:rPr lang="en-US" sz="3200" dirty="0" smtClean="0">
                <a:latin typeface="Calibri" pitchFamily="34" charset="0"/>
              </a:rPr>
              <a:t> (dark spot)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28934"/>
            <a:ext cx="453642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3722978" cy="386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miley Face 8">
            <a:hlinkClick r:id="rId4" action="ppaction://hlinkfile"/>
          </p:cNvPr>
          <p:cNvSpPr/>
          <p:nvPr/>
        </p:nvSpPr>
        <p:spPr>
          <a:xfrm>
            <a:off x="8501090" y="6357958"/>
            <a:ext cx="285752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86874" cy="990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Why is the sky blue?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a ray of light strikes a particle roughly the size of its wavelength it is scattered in all directions. 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White light is scattered by particles in the air such as water. 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Shorter wavelengths (blue) are scattered more than longer wavelengths (red).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217</TotalTime>
  <Words>197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Diffraction</vt:lpstr>
      <vt:lpstr>Slide 2</vt:lpstr>
      <vt:lpstr>Slide 3</vt:lpstr>
      <vt:lpstr>Slide 4</vt:lpstr>
      <vt:lpstr>Slide 5</vt:lpstr>
      <vt:lpstr>Slide 6</vt:lpstr>
      <vt:lpstr>Slide 7</vt:lpstr>
      <vt:lpstr>Slide 8</vt:lpstr>
      <vt:lpstr>Why is the sky blue?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Hansen</dc:creator>
  <cp:lastModifiedBy>user</cp:lastModifiedBy>
  <cp:revision>17</cp:revision>
  <dcterms:created xsi:type="dcterms:W3CDTF">2007-09-24T15:11:31Z</dcterms:created>
  <dcterms:modified xsi:type="dcterms:W3CDTF">2010-05-25T05:01:18Z</dcterms:modified>
</cp:coreProperties>
</file>