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3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A6F7-B042-4717-B1E9-DA4B3E88B3B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8BAC4E-F325-4A94-81EB-5E3F87F3C1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A6F7-B042-4717-B1E9-DA4B3E88B3B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AC4E-F325-4A94-81EB-5E3F87F3C1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68BAC4E-F325-4A94-81EB-5E3F87F3C11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A6F7-B042-4717-B1E9-DA4B3E88B3B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A6F7-B042-4717-B1E9-DA4B3E88B3B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68BAC4E-F325-4A94-81EB-5E3F87F3C1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A6F7-B042-4717-B1E9-DA4B3E88B3B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8BAC4E-F325-4A94-81EB-5E3F87F3C11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42CA6F7-B042-4717-B1E9-DA4B3E88B3B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AC4E-F325-4A94-81EB-5E3F87F3C1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A6F7-B042-4717-B1E9-DA4B3E88B3B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68BAC4E-F325-4A94-81EB-5E3F87F3C1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A6F7-B042-4717-B1E9-DA4B3E88B3B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68BAC4E-F325-4A94-81EB-5E3F87F3C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A6F7-B042-4717-B1E9-DA4B3E88B3B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8BAC4E-F325-4A94-81EB-5E3F87F3C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8BAC4E-F325-4A94-81EB-5E3F87F3C11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A6F7-B042-4717-B1E9-DA4B3E88B3B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68BAC4E-F325-4A94-81EB-5E3F87F3C11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42CA6F7-B042-4717-B1E9-DA4B3E88B3B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42CA6F7-B042-4717-B1E9-DA4B3E88B3B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8BAC4E-F325-4A94-81EB-5E3F87F3C11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text Chapt</a:t>
            </a:r>
            <a:r>
              <a:rPr lang="en-US" dirty="0" smtClean="0"/>
              <a:t>er 10-12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and work and efficiency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5031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in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now do </a:t>
            </a:r>
          </a:p>
          <a:p>
            <a:r>
              <a:rPr lang="en-US" dirty="0" smtClean="0"/>
              <a:t>Page 262 4-8 work type problems</a:t>
            </a:r>
          </a:p>
          <a:p>
            <a:r>
              <a:rPr lang="en-US" dirty="0" smtClean="0"/>
              <a:t>Page 264 9-14 power problems</a:t>
            </a:r>
          </a:p>
          <a:p>
            <a:r>
              <a:rPr lang="en-US" dirty="0" smtClean="0"/>
              <a:t>Page 278-281 review questions on work, power and efficiency </a:t>
            </a:r>
          </a:p>
          <a:p>
            <a:r>
              <a:rPr lang="en-US" dirty="0" smtClean="0"/>
              <a:t>Page 291 4-8 potential energy questions</a:t>
            </a:r>
          </a:p>
          <a:p>
            <a:r>
              <a:rPr lang="en-US" dirty="0" smtClean="0"/>
              <a:t>Page 297 15 -15 kinetic and potential energy questions</a:t>
            </a:r>
          </a:p>
          <a:p>
            <a:r>
              <a:rPr lang="en-US" dirty="0" smtClean="0"/>
              <a:t>Page 300, 19-21 putting together </a:t>
            </a:r>
            <a:r>
              <a:rPr lang="en-US" dirty="0" err="1" smtClean="0"/>
              <a:t>mo</a:t>
            </a:r>
            <a:r>
              <a:rPr lang="en-US" dirty="0" smtClean="0"/>
              <a:t>, kinetic and conservation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0727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case  you did read in your text, which I would prefer if you did you may have missed the following definition…</a:t>
            </a:r>
          </a:p>
          <a:p>
            <a:r>
              <a:rPr lang="en-US" dirty="0" smtClean="0"/>
              <a:t>Mechanical energy: Is the sum of potential and kinetic energy in a system.</a:t>
            </a:r>
          </a:p>
          <a:p>
            <a:r>
              <a:rPr lang="en-US" dirty="0" smtClean="0"/>
              <a:t>Same rules apply to any type of energy or system, that because the law of ______________ tells us that __________ before has to be the same as ___________ after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5119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Pa-Pa-Pa Power Wheels!!!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We all realize I think that it takes power to get stuff done, stuff like work, but what is power?</a:t>
            </a:r>
          </a:p>
          <a:p>
            <a:r>
              <a:rPr lang="en-US" dirty="0" smtClean="0"/>
              <a:t>Great question: </a:t>
            </a:r>
            <a:r>
              <a:rPr lang="en-US" b="1" dirty="0" smtClean="0"/>
              <a:t>Power is </a:t>
            </a:r>
            <a:r>
              <a:rPr lang="en-US" b="1" dirty="0" smtClean="0"/>
              <a:t>how much work we do, over how long we take to do it</a:t>
            </a:r>
            <a:r>
              <a:rPr lang="en-US" dirty="0" smtClean="0"/>
              <a:t>!</a:t>
            </a:r>
          </a:p>
          <a:p>
            <a:r>
              <a:rPr lang="en-US" dirty="0" smtClean="0"/>
              <a:t>P= W/t   where w= work and t=time</a:t>
            </a:r>
          </a:p>
          <a:p>
            <a:r>
              <a:rPr lang="en-US" dirty="0" smtClean="0"/>
              <a:t>The unit of measure for power is the watt (named after James Watt) and given as a </a:t>
            </a:r>
            <a:r>
              <a:rPr lang="en-US" i="1" dirty="0" smtClean="0"/>
              <a:t>w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“What’s a watt Mr. Caddy?” Who said that? They get a cookie.</a:t>
            </a:r>
          </a:p>
          <a:p>
            <a:r>
              <a:rPr lang="en-US" dirty="0" smtClean="0"/>
              <a:t>A watt is 1J of energy transferred over 1 second. OR a watt is a J/s.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4405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much power is needed to lift a cup 2m that has a mass of 3 kg in 2 seconds?</a:t>
            </a:r>
          </a:p>
          <a:p>
            <a:r>
              <a:rPr lang="en-US" dirty="0" smtClean="0"/>
              <a:t>P=w/t</a:t>
            </a:r>
          </a:p>
          <a:p>
            <a:r>
              <a:rPr lang="en-US" dirty="0" smtClean="0"/>
              <a:t>Work is F x d</a:t>
            </a:r>
          </a:p>
          <a:p>
            <a:r>
              <a:rPr lang="en-US" dirty="0" smtClean="0"/>
              <a:t>F is mg</a:t>
            </a:r>
          </a:p>
          <a:p>
            <a:r>
              <a:rPr lang="en-US" dirty="0" smtClean="0"/>
              <a:t>So P= </a:t>
            </a:r>
            <a:r>
              <a:rPr lang="en-US" dirty="0" err="1" smtClean="0"/>
              <a:t>fd</a:t>
            </a:r>
            <a:r>
              <a:rPr lang="en-US" dirty="0" smtClean="0"/>
              <a:t>/t or 3 x 9.8 x 2/2</a:t>
            </a:r>
          </a:p>
          <a:p>
            <a:r>
              <a:rPr lang="en-US" dirty="0" smtClean="0"/>
              <a:t>P= 29.4 W or J/s</a:t>
            </a:r>
          </a:p>
          <a:p>
            <a:r>
              <a:rPr lang="en-US" dirty="0" smtClean="0"/>
              <a:t>As a side note, not that you don’t know this but a kilowatt is 1000w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3197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harder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electric motor lifts an elevator 9m in 15 seconds but exerting an upward force of 12000N. What is the power required in kW?</a:t>
            </a:r>
          </a:p>
          <a:p>
            <a:r>
              <a:rPr lang="en-US" dirty="0" smtClean="0"/>
              <a:t>Known: 9m, t=15s, f=12000N</a:t>
            </a:r>
          </a:p>
          <a:p>
            <a:r>
              <a:rPr lang="en-US" dirty="0" smtClean="0"/>
              <a:t>Unknown: Power, work</a:t>
            </a:r>
          </a:p>
          <a:p>
            <a:r>
              <a:rPr lang="en-US" dirty="0" smtClean="0"/>
              <a:t>P= w/t , </a:t>
            </a:r>
            <a:r>
              <a:rPr lang="en-US" dirty="0" smtClean="0"/>
              <a:t>w=</a:t>
            </a:r>
            <a:r>
              <a:rPr lang="en-US" dirty="0" err="1" smtClean="0"/>
              <a:t>fd</a:t>
            </a:r>
            <a:endParaRPr lang="en-US" dirty="0" smtClean="0"/>
          </a:p>
          <a:p>
            <a:r>
              <a:rPr lang="en-US" dirty="0" smtClean="0"/>
              <a:t>So again 12000x 9 / 15 </a:t>
            </a:r>
            <a:r>
              <a:rPr lang="en-US" dirty="0" smtClean="0"/>
              <a:t>= 7200W</a:t>
            </a:r>
            <a:endParaRPr lang="en-US" dirty="0" smtClean="0"/>
          </a:p>
          <a:p>
            <a:r>
              <a:rPr lang="en-US" dirty="0" smtClean="0"/>
              <a:t>7200W but I want kW so divide by 1000 and 7.2 kW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307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Efficiency</a:t>
            </a:r>
            <a:r>
              <a:rPr lang="en-US" dirty="0" smtClean="0"/>
              <a:t>: The rate or ratio or percent of how effectively something or someone turns input energy into useful energy.</a:t>
            </a:r>
          </a:p>
          <a:p>
            <a:r>
              <a:rPr lang="en-US" dirty="0" err="1" smtClean="0"/>
              <a:t>Eff</a:t>
            </a:r>
            <a:r>
              <a:rPr lang="en-US" dirty="0" smtClean="0"/>
              <a:t> %= (useful energy/ input energy) x 100</a:t>
            </a:r>
          </a:p>
          <a:p>
            <a:r>
              <a:rPr lang="en-US" dirty="0" smtClean="0"/>
              <a:t>This applies to anything…like work </a:t>
            </a:r>
            <a:r>
              <a:rPr lang="en-US" dirty="0" err="1" smtClean="0"/>
              <a:t>etc</a:t>
            </a:r>
            <a:r>
              <a:rPr lang="en-US" dirty="0" smtClean="0"/>
              <a:t>, output/input…..kinetic/potential…..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338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Calculate the efficiency of a light bulb in converting energy if its given </a:t>
            </a:r>
            <a:r>
              <a:rPr lang="en-US" dirty="0" smtClean="0"/>
              <a:t>1000W </a:t>
            </a:r>
            <a:r>
              <a:rPr lang="en-US" dirty="0" smtClean="0"/>
              <a:t>of energy and only 60W of that is used to illuminate the room?</a:t>
            </a:r>
          </a:p>
          <a:p>
            <a:endParaRPr lang="en-US" dirty="0"/>
          </a:p>
          <a:p>
            <a:r>
              <a:rPr lang="en-US" dirty="0" err="1" smtClean="0"/>
              <a:t>Eff</a:t>
            </a:r>
            <a:r>
              <a:rPr lang="en-US" dirty="0" smtClean="0"/>
              <a:t>= 60/1000 = 0.06x 100 = 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5236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Harder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/>
              <a:t>Suppose when you were at the top of the hill, your height was 25 m, and when you coasted down the hill, your 68kg body had a final speed of 13m/s. </a:t>
            </a:r>
            <a:r>
              <a:rPr lang="en-US" sz="2400" dirty="0" smtClean="0"/>
              <a:t>How </a:t>
            </a:r>
            <a:r>
              <a:rPr lang="en-US" sz="2400" dirty="0" smtClean="0"/>
              <a:t>efficient </a:t>
            </a:r>
            <a:r>
              <a:rPr lang="en-US" sz="2400" dirty="0" smtClean="0"/>
              <a:t>was I at converting types of energy?</a:t>
            </a:r>
            <a:endParaRPr lang="en-US" sz="2400" dirty="0"/>
          </a:p>
          <a:p>
            <a:r>
              <a:rPr lang="en-US" dirty="0" smtClean="0"/>
              <a:t>Write out what you know</a:t>
            </a:r>
          </a:p>
          <a:p>
            <a:pPr>
              <a:defRPr/>
            </a:pPr>
            <a:r>
              <a:rPr lang="en-US" dirty="0"/>
              <a:t>Given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m = 68kg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∆h = 25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v = 13m/s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g =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9.80m/s</a:t>
            </a:r>
            <a:r>
              <a:rPr lang="en-US" baseline="30000" dirty="0" smtClean="0">
                <a:solidFill>
                  <a:schemeClr val="tx1"/>
                </a:solidFill>
                <a:cs typeface="Arial" charset="0"/>
              </a:rPr>
              <a:t>2</a:t>
            </a:r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>
              <a:defRPr/>
            </a:pPr>
            <a:r>
              <a:rPr lang="en-US" dirty="0"/>
              <a:t>Need: Efficiency = </a:t>
            </a:r>
            <a:r>
              <a:rPr lang="en-US" u="sng" dirty="0"/>
              <a:t>output</a:t>
            </a:r>
            <a:r>
              <a:rPr lang="en-US" dirty="0"/>
              <a:t>  x 100%				  </a:t>
            </a:r>
            <a:r>
              <a:rPr lang="en-US" dirty="0" smtClean="0"/>
              <a:t>                    			input</a:t>
            </a:r>
            <a:endParaRPr lang="en-US" dirty="0"/>
          </a:p>
          <a:p>
            <a:pPr>
              <a:buNone/>
              <a:defRPr/>
            </a:pPr>
            <a:r>
              <a:rPr lang="en-US" dirty="0"/>
              <a:t>		     Efficiency = </a:t>
            </a:r>
            <a:r>
              <a:rPr lang="en-US" u="sng" dirty="0" err="1"/>
              <a:t>E</a:t>
            </a:r>
            <a:r>
              <a:rPr lang="en-US" u="sng" baseline="-25000" dirty="0" err="1"/>
              <a:t>k</a:t>
            </a:r>
            <a:r>
              <a:rPr lang="en-US" u="sng" dirty="0"/>
              <a:t> </a:t>
            </a:r>
            <a:r>
              <a:rPr lang="en-US" dirty="0"/>
              <a:t>  x  100%</a:t>
            </a:r>
          </a:p>
          <a:p>
            <a:pPr>
              <a:buNone/>
              <a:defRPr/>
            </a:pPr>
            <a:r>
              <a:rPr lang="en-US" dirty="0"/>
              <a:t>				</a:t>
            </a:r>
            <a:r>
              <a:rPr lang="en-US" dirty="0" smtClean="0"/>
              <a:t> 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p</a:t>
            </a:r>
            <a:r>
              <a:rPr lang="en-US" dirty="0" smtClean="0"/>
              <a:t>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5215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/>
              <a:t>Gravitational Potential Energy</a:t>
            </a:r>
          </a:p>
          <a:p>
            <a:pPr>
              <a:buNone/>
              <a:defRPr/>
            </a:pPr>
            <a:r>
              <a:rPr lang="en-US" dirty="0"/>
              <a:t>	</a:t>
            </a:r>
            <a:r>
              <a:rPr lang="en-US" dirty="0" err="1"/>
              <a:t>E</a:t>
            </a:r>
            <a:r>
              <a:rPr lang="en-US" baseline="-25000" dirty="0" err="1"/>
              <a:t>p</a:t>
            </a:r>
            <a:r>
              <a:rPr lang="en-US" dirty="0"/>
              <a:t> = </a:t>
            </a:r>
            <a:r>
              <a:rPr lang="en-US" dirty="0" err="1"/>
              <a:t>mg</a:t>
            </a:r>
            <a:r>
              <a:rPr lang="en-US" dirty="0" err="1">
                <a:cs typeface="Arial" charset="0"/>
              </a:rPr>
              <a:t>∆h</a:t>
            </a:r>
            <a:endParaRPr lang="en-US" dirty="0">
              <a:cs typeface="Arial" charset="0"/>
            </a:endParaRPr>
          </a:p>
          <a:p>
            <a:pPr lvl="1">
              <a:buNone/>
              <a:defRPr/>
            </a:pPr>
            <a:r>
              <a:rPr lang="en-US" dirty="0">
                <a:cs typeface="Arial" charset="0"/>
              </a:rPr>
              <a:t>	</a:t>
            </a:r>
            <a:r>
              <a:rPr lang="en-US" dirty="0"/>
              <a:t>  = (68kg)(</a:t>
            </a:r>
            <a:r>
              <a:rPr lang="en-US" dirty="0" smtClean="0"/>
              <a:t>9.80m/s</a:t>
            </a:r>
            <a:r>
              <a:rPr lang="en-US" baseline="30000" dirty="0" smtClean="0"/>
              <a:t>2</a:t>
            </a:r>
            <a:r>
              <a:rPr lang="en-US" dirty="0"/>
              <a:t>)(25m)</a:t>
            </a:r>
          </a:p>
          <a:p>
            <a:pPr lvl="1">
              <a:buNone/>
              <a:defRPr/>
            </a:pPr>
            <a:r>
              <a:rPr lang="en-US" dirty="0"/>
              <a:t>		= 16677J</a:t>
            </a:r>
          </a:p>
          <a:p>
            <a:pPr>
              <a:defRPr/>
            </a:pPr>
            <a:r>
              <a:rPr lang="en-US" dirty="0"/>
              <a:t>Kinetic Energy </a:t>
            </a:r>
          </a:p>
          <a:p>
            <a:pPr lvl="1">
              <a:buNone/>
              <a:defRPr/>
            </a:pPr>
            <a:r>
              <a:rPr lang="en-US" dirty="0" err="1"/>
              <a:t>E</a:t>
            </a:r>
            <a:r>
              <a:rPr lang="en-US" baseline="-25000" dirty="0" err="1"/>
              <a:t>k</a:t>
            </a:r>
            <a:r>
              <a:rPr lang="en-US" dirty="0"/>
              <a:t> = ½ mv</a:t>
            </a:r>
            <a:r>
              <a:rPr lang="en-US" baseline="30000" dirty="0"/>
              <a:t>2</a:t>
            </a:r>
            <a:endParaRPr lang="en-US" dirty="0"/>
          </a:p>
          <a:p>
            <a:pPr lvl="1">
              <a:buNone/>
              <a:defRPr/>
            </a:pPr>
            <a:r>
              <a:rPr lang="en-US" dirty="0"/>
              <a:t>		= 0.5(68kg)(13m/s)</a:t>
            </a:r>
            <a:r>
              <a:rPr lang="en-US" baseline="30000" dirty="0"/>
              <a:t>2</a:t>
            </a:r>
            <a:endParaRPr lang="en-US" dirty="0"/>
          </a:p>
          <a:p>
            <a:pPr lvl="1">
              <a:buNone/>
              <a:defRPr/>
            </a:pPr>
            <a:r>
              <a:rPr lang="en-US" dirty="0"/>
              <a:t>		= 5746J</a:t>
            </a:r>
          </a:p>
          <a:p>
            <a:pPr>
              <a:defRPr/>
            </a:pPr>
            <a:r>
              <a:rPr lang="en-US" dirty="0"/>
              <a:t>Efficiency = </a:t>
            </a:r>
            <a:r>
              <a:rPr lang="en-US" u="sng" dirty="0"/>
              <a:t>output</a:t>
            </a:r>
            <a:r>
              <a:rPr lang="en-US" dirty="0"/>
              <a:t>   x 100%</a:t>
            </a:r>
          </a:p>
          <a:p>
            <a:pPr>
              <a:buNone/>
              <a:defRPr/>
            </a:pPr>
            <a:r>
              <a:rPr lang="en-US" dirty="0"/>
              <a:t>			    input</a:t>
            </a:r>
          </a:p>
          <a:p>
            <a:pPr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Efficiency = </a:t>
            </a:r>
            <a:r>
              <a:rPr lang="en-US" u="sng" dirty="0"/>
              <a:t>5746J</a:t>
            </a:r>
            <a:r>
              <a:rPr lang="en-US" dirty="0"/>
              <a:t>  x 100%</a:t>
            </a:r>
          </a:p>
          <a:p>
            <a:pPr>
              <a:buNone/>
              <a:defRPr/>
            </a:pPr>
            <a:r>
              <a:rPr lang="en-US" dirty="0"/>
              <a:t>	</a:t>
            </a:r>
            <a:r>
              <a:rPr lang="en-US" dirty="0"/>
              <a:t> </a:t>
            </a:r>
            <a:r>
              <a:rPr lang="en-US" dirty="0" smtClean="0"/>
              <a:t>                      </a:t>
            </a:r>
            <a:r>
              <a:rPr lang="en-US" dirty="0" smtClean="0"/>
              <a:t>16677J</a:t>
            </a:r>
            <a:endParaRPr lang="en-US" dirty="0"/>
          </a:p>
          <a:p>
            <a:pPr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Efficiency = 34.4564%</a:t>
            </a:r>
          </a:p>
          <a:p>
            <a:pPr>
              <a:defRPr/>
            </a:pPr>
            <a:r>
              <a:rPr lang="en-US" dirty="0"/>
              <a:t>Efficiency = 34%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255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281</TotalTime>
  <Words>536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Power and work and efficiency</vt:lpstr>
      <vt:lpstr>Additional Note</vt:lpstr>
      <vt:lpstr>Pa-Pa-Pa Power Wheels!!!</vt:lpstr>
      <vt:lpstr>Example EZ</vt:lpstr>
      <vt:lpstr>Example harder</vt:lpstr>
      <vt:lpstr>Efficiency</vt:lpstr>
      <vt:lpstr>Example Ez</vt:lpstr>
      <vt:lpstr>Example Harder</vt:lpstr>
      <vt:lpstr>PowerPoint Presentation</vt:lpstr>
      <vt:lpstr>Problems in Text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and work and efficiency</dc:title>
  <dc:creator>Stephen Caddy</dc:creator>
  <cp:lastModifiedBy>Stephen Caddy</cp:lastModifiedBy>
  <cp:revision>10</cp:revision>
  <dcterms:created xsi:type="dcterms:W3CDTF">2012-11-02T19:46:09Z</dcterms:created>
  <dcterms:modified xsi:type="dcterms:W3CDTF">2012-11-20T18:24:31Z</dcterms:modified>
</cp:coreProperties>
</file>