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79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813F6-D08A-4059-ADA8-8DF78E8B1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3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1558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A656CFA8-C076-438C-B196-855CAA828C72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66E151CF-A964-4AF4-9962-91CBC8C5C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4AF4-0CDC-4F19-8E60-2F3BCAC919E4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B0F98-E60D-4C6C-A0C1-A4CBDABB3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F6E36-50D2-4A28-AFFE-E71D748369FF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C9433-F76F-430C-A2D2-8F3661A4F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65CDF-5EDC-47DC-B1E7-DD7ED04C5A30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30BC-6F13-42EB-843B-E3768A7CA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8ED63-AC62-4C80-8B31-4E6DE8239B48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EA0B-D3C6-42F2-8B5D-B346CFC9B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0939C-0668-4CB3-AA3D-1A740F3C3759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7624-F7D4-4C94-85C8-3FB610F94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9D038-77C4-4D01-B5AA-079D2A00BA81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FCC0-F64C-44DE-9455-D6D2E98DA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A6D-E674-45BC-984F-8F3A48807D1E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70516-B697-4D2B-BB95-3032B70A9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3FF2A-A4AB-4E5A-B48A-26313AA6B14E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9142B-3575-40E8-AF27-43035832A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97F92-9B17-4549-9E60-E655C4B7BD18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62D42-A809-4A7B-845D-24273B33D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FA386-C6FD-4308-9A2C-A87C1F8FEDA1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A811-C9D6-4869-BC4A-36AFEF5B4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E2C2276A-9AE0-46C8-A16D-28B06978AB07}" type="datetime1">
              <a:rPr lang="en-US"/>
              <a:pPr/>
              <a:t>4/16/2012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76CB95C6-55A4-42A9-A35D-7D9CE6CAD2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428604"/>
            <a:ext cx="7772400" cy="178595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8868"/>
            <a:ext cx="4333875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285728"/>
            <a:ext cx="8786874" cy="628654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We can sum up the behaviour of magnetic</a:t>
            </a:r>
            <a:r>
              <a:rPr kumimoji="0" lang="en-US" sz="3200" i="0" u="none" strike="noStrike" normalizeH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fields: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(1) Opposites</a:t>
            </a:r>
            <a:r>
              <a:rPr kumimoji="0" lang="en-US" sz="3200" i="0" u="none" strike="noStrike" normalizeH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attract</a:t>
            </a:r>
            <a:endParaRPr kumimoji="0" lang="en-US" sz="3200" i="0" u="none" strike="noStrike" normalizeH="0" baseline="0" noProof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(2) Likes repel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This is very much like electric charges; however there is a very important difference between these two.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Electric charges can be </a:t>
            </a:r>
            <a:r>
              <a:rPr kumimoji="0" lang="en-US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singular</a:t>
            </a:r>
            <a:r>
              <a:rPr kumimoji="0" lang="en-US" sz="32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charges (+ or -).</a:t>
            </a:r>
            <a:endParaRPr kumimoji="0" lang="en-US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Whereas magnetic poles</a:t>
            </a:r>
            <a:r>
              <a:rPr kumimoji="0" lang="en-US" sz="32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en-US" sz="32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always exist in pairs.</a:t>
            </a:r>
            <a:endParaRPr kumimoji="0" lang="en-US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8786874" cy="642942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Consider a compass: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compass is useful because its needle always points north. This is because the needle is a magnet and so is the Earth.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Yeah fine, but WHY does it point north?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Well, the north pole of the compass will line up with the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south pole of the Earth, which happens to be our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geographic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b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North Pole.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oundRect">
            <a:avLst>
              <a:gd name="adj" fmla="val 1089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Well that’s all very well for magnetism, but where does the electro come in?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It turns out that any current carrying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wire is surrounded by a magnetic field.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 fact a current carrying wire will have a very regular magnetic field around it as predicted by the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r>
              <a:rPr kumimoji="0" lang="en-US" sz="28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Right Hand Rule: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Thumb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: Direction of Current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Fingers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  <a:r>
              <a:rPr kumimoji="0" lang="en-US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Direction of Magnetic Field</a:t>
            </a:r>
            <a:endParaRPr kumimoji="0" lang="en-US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141" y="1260420"/>
            <a:ext cx="4357718" cy="426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501122" cy="6143668"/>
          </a:xfrm>
          <a:prstGeom prst="roundRect">
            <a:avLst>
              <a:gd name="adj" fmla="val 1026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Often we will represent a current carrying wire simply as though you were looking at it end on.  In this case we simply draw it as a circle. To indicate the direction of current flow we draw an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(X)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it is in to the page and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</a:rPr>
              <a:t>·)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it is out of the page.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it helps to remember which is which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think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of an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arrow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!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071670" y="3429000"/>
            <a:ext cx="1200172" cy="1157290"/>
          </a:xfrm>
          <a:prstGeom prst="ellipse">
            <a:avLst/>
          </a:prstGeom>
          <a:solidFill>
            <a:srgbClr val="C0C0C0">
              <a:alpha val="48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643570" y="3429000"/>
            <a:ext cx="1200172" cy="1157290"/>
          </a:xfrm>
          <a:prstGeom prst="ellipse">
            <a:avLst/>
          </a:prstGeom>
          <a:solidFill>
            <a:srgbClr val="C0C0C0">
              <a:alpha val="50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596" y="1857364"/>
            <a:ext cx="8215370" cy="4786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072494" cy="142876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Below shows current carrying wires (lines) and compasses (circles). Draw arrows to show which direction the compasses will point.</a:t>
            </a:r>
            <a:endParaRPr kumimoji="0" lang="en-US" sz="2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928794" y="2000240"/>
          <a:ext cx="4500594" cy="450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icture" r:id="rId3" imgW="3143160" imgH="3143160" progId="Word.Picture.8">
                  <p:embed/>
                </p:oleObj>
              </mc:Choice>
              <mc:Fallback>
                <p:oleObj name="Picture" r:id="rId3" imgW="3143160" imgH="314316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000240"/>
                        <a:ext cx="4500594" cy="4500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596" y="357166"/>
            <a:ext cx="8215370" cy="6143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000364" y="500042"/>
          <a:ext cx="2786082" cy="588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Picture" r:id="rId3" imgW="1685880" imgH="3571920" progId="Word.Picture.8">
                  <p:embed/>
                </p:oleObj>
              </mc:Choice>
              <mc:Fallback>
                <p:oleObj name="Picture" r:id="rId3" imgW="1685880" imgH="357192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00042"/>
                        <a:ext cx="2786082" cy="5886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8643998" cy="635798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Domains: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We have seen that the movement of electrons can create a magnetic field, but how does this apply to permanent magnets like bar magnets?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Certain metals (iron, nickel and cobalt) have…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In a piece of these metals the spins of unpaired electrons align in areas called domains.  In an </a:t>
            </a:r>
            <a:r>
              <a:rPr kumimoji="0" lang="en-US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unmagnetized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piece of metal the domains are lined up randomly.  A magnet is created when these domains are aligned in one direction.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42910" y="571480"/>
            <a:ext cx="8001056" cy="5715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3108" y="3929066"/>
          <a:ext cx="5146177" cy="167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Picture" r:id="rId3" imgW="2400480" imgH="876240" progId="Word.Picture.8">
                  <p:embed/>
                </p:oleObj>
              </mc:Choice>
              <mc:Fallback>
                <p:oleObj name="Picture" r:id="rId3" imgW="2400480" imgH="87624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3929066"/>
                        <a:ext cx="5146177" cy="167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143108" y="1214422"/>
          <a:ext cx="5263153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Picture" r:id="rId5" imgW="2400480" imgH="876240" progId="Word.Picture.8">
                  <p:embed/>
                </p:oleObj>
              </mc:Choice>
              <mc:Fallback>
                <p:oleObj name="Picture" r:id="rId5" imgW="2400480" imgH="87624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214422"/>
                        <a:ext cx="5263153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4282" y="285728"/>
            <a:ext cx="8786874" cy="6286544"/>
          </a:xfrm>
          <a:prstGeom prst="roundRect">
            <a:avLst>
              <a:gd name="adj" fmla="val 1003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Magnets can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attract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or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repel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other magnets.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They are able to exert forces on each other without touching because they are surrounded by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 fields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3000" b="1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 Flux 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refers to the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density</a:t>
            </a:r>
            <a:r>
              <a:rPr kumimoji="0" lang="en-US" sz="3000" b="1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of the field lines</a:t>
            </a:r>
            <a:r>
              <a:rPr kumimoji="0" lang="en-US" sz="3000" b="0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3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Areas with many lines have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strong</a:t>
            </a:r>
            <a:r>
              <a:rPr kumimoji="0" lang="en-US" sz="3000" b="0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 fields.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Magnets have two different ends called poles, either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north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(N) or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south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(S).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4282" y="214290"/>
            <a:ext cx="8715436" cy="62865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Solenoids: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aka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electromagnets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solenoid is simply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coil of wire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many loops of wire each carry current and therefore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their magnetic fields reinforce each other.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2071670" y="3786190"/>
            <a:ext cx="5143536" cy="2057408"/>
            <a:chOff x="1980" y="4320"/>
            <a:chExt cx="3420" cy="1440"/>
          </a:xfrm>
        </p:grpSpPr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2700" y="43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4860" y="43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4320" y="43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3240" y="43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2160" y="43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3780" y="43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1980" y="52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4140" y="52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4680" y="52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3060" y="52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2520" y="52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3600" y="5220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631037" cy="4892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4282" y="285728"/>
            <a:ext cx="8643998" cy="62151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2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nd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Right Hand Rule: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Fingers: Direction of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Current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aseline="0" dirty="0" smtClean="0">
                <a:solidFill>
                  <a:schemeClr val="tx1"/>
                </a:solidFill>
                <a:latin typeface="Calibri" pitchFamily="34" charset="0"/>
              </a:rPr>
              <a:t>Thum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b: Points towards North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Note when using any right hand rules that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we need to use conventional current.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200" baseline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4282" y="285728"/>
            <a:ext cx="8643998" cy="62151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Just as with a bar magnet a solenoid has a north and south pole.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Note from the diagram that the field outside of a solenoid is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weak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non-uniform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especially if its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width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is much greater than its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length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However the magnetic field inside the solenoid is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stronger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uniform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(pointing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from S to N)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4282" y="285728"/>
            <a:ext cx="8643998" cy="63579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 a uniform magnetic field INSIDE a solenoid we can calculate the strength of the field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Where:	B = magnetic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field strength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		in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Teslas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	µ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 permeability of free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	I  = current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	n =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#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of loops per meter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14546" y="1643050"/>
            <a:ext cx="5214974" cy="15716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 = µ</a:t>
            </a:r>
            <a:r>
              <a:rPr lang="en-US" sz="88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00034" y="500042"/>
            <a:ext cx="8215370" cy="5857916"/>
          </a:xfrm>
          <a:prstGeom prst="roundRect">
            <a:avLst>
              <a:gd name="adj" fmla="val 1172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hollow solenoid is 25 cm long and has 1000 loops.  If the solenoid has a diameter of 4.0 cm and a current of 9.0 A what is the magnetic field in the solenoid?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571480"/>
            <a:ext cx="7786742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6248" y="2357430"/>
          <a:ext cx="566739" cy="269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icture" r:id="rId3" imgW="300240" imgH="1443240" progId="Word.Picture.8">
                  <p:embed/>
                </p:oleObj>
              </mc:Choice>
              <mc:Fallback>
                <p:oleObj name="Picture" r:id="rId3" imgW="300240" imgH="144324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2357430"/>
                        <a:ext cx="566739" cy="269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571480"/>
            <a:ext cx="7786742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500166" y="3143248"/>
          <a:ext cx="6224702" cy="61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icture" r:id="rId3" imgW="3166920" imgH="309240" progId="Word.Picture.8">
                  <p:embed/>
                </p:oleObj>
              </mc:Choice>
              <mc:Fallback>
                <p:oleObj name="Picture" r:id="rId3" imgW="3166920" imgH="30924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143248"/>
                        <a:ext cx="6224702" cy="61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571480"/>
            <a:ext cx="7786742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428728" y="3286124"/>
          <a:ext cx="6095250" cy="60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icture" r:id="rId3" imgW="3166920" imgH="309240" progId="Word.Picture.8">
                  <p:embed/>
                </p:oleObj>
              </mc:Choice>
              <mc:Fallback>
                <p:oleObj name="Picture" r:id="rId3" imgW="3166920" imgH="30924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286124"/>
                        <a:ext cx="6095250" cy="601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571480"/>
            <a:ext cx="7786742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428992" y="1571612"/>
          <a:ext cx="2357454" cy="389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icture" r:id="rId3" imgW="880920" imgH="1443240" progId="Word.Picture.8">
                  <p:embed/>
                </p:oleObj>
              </mc:Choice>
              <mc:Fallback>
                <p:oleObj name="Picture" r:id="rId3" imgW="880920" imgH="144324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571612"/>
                        <a:ext cx="2357454" cy="3893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571480"/>
            <a:ext cx="7786742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428992" y="1571612"/>
          <a:ext cx="2357454" cy="389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Picture" r:id="rId3" imgW="880920" imgH="1443240" progId="Word.Picture.8">
                  <p:embed/>
                </p:oleObj>
              </mc:Choice>
              <mc:Fallback>
                <p:oleObj name="Picture" r:id="rId3" imgW="880920" imgH="144324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571612"/>
                        <a:ext cx="2357454" cy="3893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It is important to note that magnetic fields are force fields and therefore we need to represent the lines as arrows.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 fact we define the direction of a magnetic field as </a:t>
            </a:r>
            <a:r>
              <a:rPr lang="en-US" sz="3600" b="1" noProof="1" smtClean="0">
                <a:solidFill>
                  <a:schemeClr val="tx1"/>
                </a:solidFill>
                <a:latin typeface="Calibri" pitchFamily="34" charset="0"/>
              </a:rPr>
              <a:t>the direction a compass would point in that field</a:t>
            </a:r>
            <a:r>
              <a:rPr lang="en-US" sz="3600" noProof="1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600" noProof="1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noProof="1" smtClean="0">
                <a:solidFill>
                  <a:schemeClr val="tx1"/>
                </a:solidFill>
                <a:latin typeface="Calibri" pitchFamily="34" charset="0"/>
              </a:rPr>
              <a:t>In a permanent magnet these lines go from north to south.</a:t>
            </a: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298" y="2786058"/>
            <a:ext cx="442915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N				S</a:t>
            </a:r>
            <a:endParaRPr lang="en-C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4414" y="2786058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286644" y="2786058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214810" y="4143380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143372" y="1357298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Abstract2</Template>
  <TotalTime>90</TotalTime>
  <Words>667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Abstract2</vt:lpstr>
      <vt:lpstr>Picture</vt:lpstr>
      <vt:lpstr>Magnetic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 Hansen</dc:creator>
  <cp:lastModifiedBy>Matt</cp:lastModifiedBy>
  <cp:revision>15</cp:revision>
  <dcterms:created xsi:type="dcterms:W3CDTF">2007-12-13T16:47:32Z</dcterms:created>
  <dcterms:modified xsi:type="dcterms:W3CDTF">2012-04-16T18:07:14Z</dcterms:modified>
</cp:coreProperties>
</file>