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1A433F-0DD1-4227-97A5-D77C105C3C9E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230821-9524-4549-A436-3C63061F6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6715172" cy="13573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Electric Field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85926"/>
            <a:ext cx="4429156" cy="44882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429684" cy="60007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At a distance of 7.50x10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 from a small charged object the electric field strength is 2.10x10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N/C. At what distance from this same object would the electric field strength be 4.20x10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N/C?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inkTgt spid="_x0000_s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inkTgt spid="_x0000_s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inkTgt spid="_x0000_s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inkTgt spid="_x0000_s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inkTgt spid="_x0000_s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inkTgt spid="_x0000_s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inkTgt spid="_x0000_s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inkTgt spid="_x0000_s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inkTgt spid="_x0000_s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inkTgt spid="_x0000_s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inkTgt spid="_x0000_s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inkTgt spid="_x0000_s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inkTgt spid="_x0000_s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inkTgt spid="_x0000_s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inkTgt spid="_x0000_s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inkTgt spid="_x0000_s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inkTgt spid="_x0000_s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inkTgt spid="_x0000_s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inkTgt spid="_x0000_s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inkTgt spid="_x0000_s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inkTgt spid="_x0000_s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inkTgt spid="_x0000_s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inkTgt spid="_x0000_s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7158" y="642918"/>
            <a:ext cx="8501122" cy="5786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many similarities between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gravitational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electrostatic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forces.  One such similarity is that both forces can be exerted on objects that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are not in contact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the same way that any mass is surrounded by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gravitational field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we will imagine that any charge object is surrounded by 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electric field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Similar to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gravitational fields, an electric field will depend on: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size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distance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to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charge.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7158" y="642918"/>
            <a:ext cx="8501122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fact we define an electric field as the force per unit charge: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Where:	E = electric field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strength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		F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electrostatic force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		q = charge on the test object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43174" y="1714488"/>
            <a:ext cx="4286280" cy="2286016"/>
          </a:xfrm>
          <a:prstGeom prst="roundRect">
            <a:avLst>
              <a:gd name="adj" fmla="val 2995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= </a:t>
            </a:r>
            <a:r>
              <a:rPr lang="en-US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</a:t>
            </a:r>
            <a:r>
              <a:rPr lang="en-US" sz="6600" u="sng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en-US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q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uiExpand="1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7158" y="642918"/>
            <a:ext cx="8501122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can substitute in Coulomb’s Law to get: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Again note the similarity to gravitatio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nal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field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71670" y="1928802"/>
            <a:ext cx="5000660" cy="20717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= </a:t>
            </a:r>
            <a:r>
              <a:rPr lang="en-US" sz="6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kq</a:t>
            </a:r>
            <a:r>
              <a:rPr lang="en-US" sz="6000" u="sng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r</a:t>
            </a:r>
            <a:r>
              <a:rPr lang="en-US" sz="6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6000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7158" y="642918"/>
            <a:ext cx="8501122" cy="5715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the case of electric fields we are dealing with another example of a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force field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Therefore the field is a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vector quantity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order to show this we always draw the field lines as arrows.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642918"/>
            <a:ext cx="8501122" cy="58579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is an important difference between gravitational fields and electric fields due to the fact that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electric forces can be attractive or repulsive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therefore define the direction of an electric field as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the direction a positive charge would move in that field.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2000232" y="4500570"/>
            <a:ext cx="10287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357950" y="4500570"/>
            <a:ext cx="10287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28596" y="857232"/>
            <a:ext cx="8429684" cy="457203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You will remember that the strength of a vector field is indicated by the density of the arrows, therefore the field is always strongest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where</a:t>
            </a:r>
            <a:r>
              <a:rPr kumimoji="0" lang="en-US" sz="4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 density of the arrows is the greatest.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357166"/>
            <a:ext cx="8429684" cy="60722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143108" y="2643182"/>
            <a:ext cx="896962" cy="89535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6000760" y="2643182"/>
            <a:ext cx="896962" cy="89535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501122" cy="61436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What is the electric field strength at a point where a </a:t>
            </a:r>
            <a:r>
              <a:rPr lang="en-US" sz="2800" dirty="0">
                <a:latin typeface="Calibri" pitchFamily="34" charset="0"/>
              </a:rPr>
              <a:t/>
            </a:r>
            <a:br>
              <a:rPr lang="en-US" sz="2800" dirty="0">
                <a:latin typeface="Calibri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-2.00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charge experiences an electric force of 5.30x10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</TotalTime>
  <Words>285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Electric Field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</dc:title>
  <dc:creator> Hansen</dc:creator>
  <cp:lastModifiedBy>Matt</cp:lastModifiedBy>
  <cp:revision>11</cp:revision>
  <dcterms:created xsi:type="dcterms:W3CDTF">2007-11-07T16:30:16Z</dcterms:created>
  <dcterms:modified xsi:type="dcterms:W3CDTF">2011-03-03T17:42:03Z</dcterms:modified>
</cp:coreProperties>
</file>