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871198-471D-4BFE-8E9A-3396BA7E46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0DA2-3CD7-41D6-B934-673EB3164819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A551-AFFE-455D-919A-DBE3FFFAC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935B-25F9-45A2-9809-C31E799E07D5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E74A-CBFC-466E-9F18-D527442E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D05C-A87E-4028-BDDA-80E7A92AD03E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F6B6-3AED-44EC-B43A-EDA123100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725F-49C6-43D8-A314-48C6E8156754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E89-27B5-4C93-9788-3EBEF3EC4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384B-8CE7-4CBD-A8B7-6EBFC179BCC2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07DE-E039-460C-BC86-1F6A66C0E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62AF-185A-409D-9C38-70914E745088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26EC-C9D5-4C50-8787-4CF0C84D3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6CEA-1ACE-4CA6-9814-4E2F80804E24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F604-0046-44B3-B8C4-A6C7D65C9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5E98-29B3-4679-834A-DF945A75EF66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F683-B5D5-4980-AD81-E0FCF7F72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BEE-DF24-4598-8EBE-376314720FBE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82-6A38-4A89-B1CB-35A5F649F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190-59A7-48C7-9E10-CD758300D5D3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4299-83F2-4960-85A8-CCD6221827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CD7-9F42-4078-9E94-61A58FB17BEB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40EED1-E5F9-4856-8864-9C62041D0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61209-79C4-488E-AF10-7338827D23F8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Template copyright 2005 www.brainybetty.com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04A59A-3CD9-40FA-A05A-02B77E23F6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85728"/>
            <a:ext cx="7772400" cy="21558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Magnetic Forces on Wires and Charges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Moving Charges in Magnetic Fields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In the same way that charged particles moving through a wire will experience a force in a magnetic field, so will free charged particles.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To determine the direction of the force on such a particle we simply use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RHR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Moving Charges in Magnetic Fields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We use the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right hand rules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for wires when talking about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conventional current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And the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</a:rPr>
              <a:t>left hand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rules for wires when talking about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</a:rPr>
              <a:t>electron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</a:rPr>
              <a:t> flow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Moving Charges in Magnetic Fields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We follow the same logic when dealing with charged particles: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For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positive particles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use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RHR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For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negative particles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use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rPr>
              <a:t>LHR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71472" y="642918"/>
            <a:ext cx="8143932" cy="55721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 calculate the magnetic force on the particle we use: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Where:	q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	v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	B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		</a:t>
            </a: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928794" y="1785926"/>
            <a:ext cx="5857916" cy="16430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+mj-lt"/>
              </a:rPr>
              <a:t>F = </a:t>
            </a:r>
            <a:r>
              <a:rPr lang="en-US" sz="6600" dirty="0" err="1" smtClean="0">
                <a:latin typeface="+mj-lt"/>
              </a:rPr>
              <a:t>qvBsin</a:t>
            </a:r>
            <a:r>
              <a:rPr lang="en-US" sz="6600" dirty="0" err="1" smtClean="0">
                <a:latin typeface="Times New Roman"/>
                <a:cs typeface="Times New Roman"/>
              </a:rPr>
              <a:t>Ɵ</a:t>
            </a:r>
            <a:endParaRPr lang="en-US" sz="66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4282" y="214290"/>
            <a:ext cx="8715436" cy="6429420"/>
            <a:chOff x="214282" y="357166"/>
            <a:chExt cx="8786874" cy="6286544"/>
          </a:xfrm>
        </p:grpSpPr>
        <p:sp>
          <p:nvSpPr>
            <p:cNvPr id="7" name="Rounded Rectangle 6"/>
            <p:cNvSpPr/>
            <p:nvPr/>
          </p:nvSpPr>
          <p:spPr>
            <a:xfrm>
              <a:off x="214282" y="357166"/>
              <a:ext cx="8786874" cy="62865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NOTE: Just like the magnetic force on conductors this formula can be reduced to</a:t>
              </a:r>
            </a:p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 </a:t>
              </a:r>
            </a:p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 </a:t>
              </a:r>
            </a:p>
            <a:p>
              <a:endPara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endParaRPr>
            </a:p>
            <a:p>
              <a:endPara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endParaRPr>
            </a:p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when the particles are moving </a:t>
              </a:r>
              <a:r>
                <a:rPr lang="en-US" sz="3600" u="sng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perpendicular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 to the magnetic field.</a:t>
              </a:r>
            </a:p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 pitchFamily="34" charset="0"/>
                </a:rPr>
                <a:t> </a:t>
              </a:r>
            </a:p>
            <a:p>
              <a:pPr algn="ctr"/>
              <a:endPara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2847" y="2143116"/>
              <a:ext cx="5357850" cy="1428760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>
                  <a:latin typeface="+mj-lt"/>
                </a:rPr>
                <a:t>F = </a:t>
              </a:r>
              <a:r>
                <a:rPr lang="en-US" sz="6600" dirty="0" err="1" smtClean="0">
                  <a:latin typeface="+mj-lt"/>
                </a:rPr>
                <a:t>qvB</a:t>
              </a:r>
              <a:endParaRPr lang="en-US" sz="6600" dirty="0">
                <a:latin typeface="+mj-lt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4282" y="214290"/>
            <a:ext cx="8715436" cy="2000264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If a charged particle enters a magnetic field traveling perpendicular to the field, it will deflect continuously and travel in a </a:t>
            </a:r>
            <a:r>
              <a:rPr kumimoji="0" lang="en-US" sz="28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circle</a:t>
            </a:r>
            <a:r>
              <a:rPr kumimoji="0" lang="en-US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 Consider an electron moving through a magnetic field</a:t>
            </a: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1472" y="2143116"/>
            <a:ext cx="8001056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4282" y="214290"/>
            <a:ext cx="8715436" cy="2000264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Calibri" pitchFamily="34" charset="0"/>
              </a:rPr>
              <a:t>Now consider a </a:t>
            </a:r>
            <a:r>
              <a:rPr lang="en-US" sz="2800" b="1" dirty="0" smtClean="0">
                <a:latin typeface="Calibri" pitchFamily="34" charset="0"/>
              </a:rPr>
              <a:t>proton</a:t>
            </a:r>
            <a:r>
              <a:rPr lang="en-US" sz="2800" dirty="0" smtClean="0">
                <a:latin typeface="Calibri" pitchFamily="34" charset="0"/>
              </a:rPr>
              <a:t> moving through the same magnetic field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1472" y="2143116"/>
            <a:ext cx="8001056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</a:rPr>
              <a:t>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8596" y="428604"/>
            <a:ext cx="8358246" cy="6000792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With permanent magnets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opposite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poles attract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like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poles repel.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As we have seen magnetic fields surround any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current carrying wire.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Therefore it stands to reason that magnetic forces will act on wires carrying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electric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urrent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and charged particles moving in a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magnetic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field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1436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Parallel Current Carrying Wires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Picture two parallel wires carrying current in the same direction, would the fields produced by these wires attract or repel?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Parallel wires with current flowing in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same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direction will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attract each other.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500298" y="2643182"/>
            <a:ext cx="1157302" cy="1071566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929190" y="2643182"/>
            <a:ext cx="1157302" cy="1071566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 animBg="1"/>
      <p:bldP spid="6147" grpId="0" animBg="1"/>
      <p:bldP spid="6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same logic can be used to determine how parallel wires containing currents the flow in the opposite direction interact.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Parallel wires with current flowing in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opposite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directions will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repel.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571736" y="2643182"/>
            <a:ext cx="1157302" cy="1071566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000628" y="2643182"/>
            <a:ext cx="1157302" cy="1071566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4282" y="3071810"/>
            <a:ext cx="8786874" cy="278608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142852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Current Carrying Wires in Magnetic Fields</a:t>
            </a:r>
            <a:endParaRPr kumimoji="0" lang="en-US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A current carrying wire in a magnetic field will also experience </a:t>
            </a:r>
            <a:r>
              <a:rPr kumimoji="0" lang="en-US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a force</a:t>
            </a:r>
            <a:r>
              <a:rPr kumimoji="0" lang="en-US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Imagine a current carrying wire placed between two permanent magnets.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4214810" y="4214818"/>
            <a:ext cx="657236" cy="600076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+mj-lt"/>
              </a:rPr>
              <a:t> X</a:t>
            </a:r>
            <a:endParaRPr lang="en-US" sz="2400" dirty="0">
              <a:latin typeface="+mj-lt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00034" y="4214818"/>
            <a:ext cx="2928974" cy="642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S		    N</a:t>
            </a:r>
            <a:endParaRPr lang="en-US" sz="40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572132" y="4214818"/>
            <a:ext cx="3071834" cy="642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S		      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7158" y="285728"/>
            <a:ext cx="8501122" cy="61436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0034" y="457200"/>
            <a:ext cx="8286808" cy="597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Note that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above the wire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both the permanent magnetic field and the field generated by the wire point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 the same</a:t>
            </a:r>
            <a:r>
              <a:rPr kumimoji="0" lang="en-US" sz="32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direction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These two fields will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repel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Also,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below the wire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the permanent magnetic field and the field generated by the wire point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opposite directions.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These two fields will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attract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1538" y="71414"/>
            <a:ext cx="7072362" cy="100013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4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The 3</a:t>
            </a:r>
            <a:r>
              <a:rPr kumimoji="0" lang="en-US" sz="4400" i="0" u="sng" strike="noStrike" normalizeH="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rd</a:t>
            </a:r>
            <a:r>
              <a:rPr kumimoji="0" lang="en-US" sz="44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Right Hand Rule:</a:t>
            </a:r>
            <a:endParaRPr kumimoji="0" lang="en-US" sz="44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4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4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4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i="0" u="sng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4314" y="1142984"/>
            <a:ext cx="4357686" cy="5143536"/>
          </a:xfrm>
          <a:prstGeom prst="roundRect">
            <a:avLst>
              <a:gd name="adj" fmla="val 869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Thumb: Particle Motion/ Current</a:t>
            </a:r>
          </a:p>
          <a:p>
            <a:pPr algn="ctr"/>
            <a:endParaRPr lang="en-US" sz="44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Index Finger: Magnetic Field</a:t>
            </a:r>
          </a:p>
          <a:p>
            <a:pPr algn="ctr"/>
            <a:endParaRPr lang="en-US" sz="4400" dirty="0" smtClean="0">
              <a:ln w="18415" cmpd="sng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Palm: Force</a:t>
            </a:r>
            <a:endParaRPr lang="en-US" sz="440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357298"/>
            <a:ext cx="4471584" cy="4500594"/>
          </a:xfrm>
          <a:prstGeom prst="roundRect">
            <a:avLst>
              <a:gd name="adj" fmla="val 229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00034" y="571480"/>
            <a:ext cx="8143932" cy="58579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The magnitude of the magnetic force on a conductor can be calculated as: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Where: 	B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		l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kumimoji="0" lang="el-GR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θ</a:t>
            </a:r>
            <a:r>
              <a:rPr kumimoji="0" lang="en-US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=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5984" y="2000240"/>
            <a:ext cx="5214974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F =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BIlsinƟ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1472" y="571480"/>
            <a:ext cx="8072494" cy="57864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 that if the conductor is perpendicular to the magnetic field this formula becomes: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 = 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Because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sin(90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= 1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If the conductor is parallel to the magnetic field then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there is no magnetic force acting on it.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547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Magnetic Forces on Wires and Charges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Forces on Wires and Charges</dc:title>
  <dc:creator> Hansen</dc:creator>
  <cp:lastModifiedBy>Matt</cp:lastModifiedBy>
  <cp:revision>19</cp:revision>
  <dcterms:created xsi:type="dcterms:W3CDTF">2007-12-14T17:09:18Z</dcterms:created>
  <dcterms:modified xsi:type="dcterms:W3CDTF">2011-05-15T23:05:16Z</dcterms:modified>
</cp:coreProperties>
</file>