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054C-317E-40AD-BCF5-BE9586831A60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68A248-3979-4292-B7F6-2603E346F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054C-317E-40AD-BCF5-BE9586831A60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A248-3979-4292-B7F6-2603E346F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054C-317E-40AD-BCF5-BE9586831A60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A248-3979-4292-B7F6-2603E346F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054C-317E-40AD-BCF5-BE9586831A60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A248-3979-4292-B7F6-2603E346F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054C-317E-40AD-BCF5-BE9586831A60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68A248-3979-4292-B7F6-2603E346F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054C-317E-40AD-BCF5-BE9586831A60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A248-3979-4292-B7F6-2603E346F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054C-317E-40AD-BCF5-BE9586831A60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A248-3979-4292-B7F6-2603E346F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054C-317E-40AD-BCF5-BE9586831A60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A248-3979-4292-B7F6-2603E346F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054C-317E-40AD-BCF5-BE9586831A60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A248-3979-4292-B7F6-2603E346F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054C-317E-40AD-BCF5-BE9586831A60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A248-3979-4292-B7F6-2603E346F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054C-317E-40AD-BCF5-BE9586831A60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68A248-3979-4292-B7F6-2603E346F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2D054C-317E-40AD-BCF5-BE9586831A60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68A248-3979-4292-B7F6-2603E346F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57232"/>
            <a:ext cx="9144000" cy="21431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Electric Fields From Multiple Point Charges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214686"/>
            <a:ext cx="3848100" cy="3495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14282" y="285728"/>
            <a:ext cx="8715436" cy="6286544"/>
          </a:xfrm>
          <a:prstGeom prst="roundRect">
            <a:avLst>
              <a:gd name="adj" fmla="val 618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We have already seen how charged particles emit electric fields, but how do these fields interact when two or more charges act on each other?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Consider two positively charged particles: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 that the electric lines of force work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b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against each other.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2143108" y="3643314"/>
            <a:ext cx="928694" cy="9286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5786446" y="3643314"/>
            <a:ext cx="928694" cy="9286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uiExpand="1" build="p" animBg="1"/>
      <p:bldP spid="1027" grpId="0" animBg="1"/>
      <p:bldP spid="10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14282" y="285728"/>
            <a:ext cx="8715436" cy="6286544"/>
          </a:xfrm>
          <a:prstGeom prst="roundRect">
            <a:avLst>
              <a:gd name="adj" fmla="val 6045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Because this electric field is a force field, it is a vector.  So when multiple fields overlap we simply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add the vectors.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OK, now try two opposite charges: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Again the two fields interact, only this time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work in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the same direction.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2071670" y="3500438"/>
            <a:ext cx="928694" cy="9286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5857884" y="3500438"/>
            <a:ext cx="914400" cy="9286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14282" y="285728"/>
            <a:ext cx="8715436" cy="6286544"/>
          </a:xfrm>
          <a:prstGeom prst="roundRect">
            <a:avLst>
              <a:gd name="adj" fmla="val 5066"/>
            </a:avLst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</a:rPr>
              <a:t>Example: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</a:rPr>
              <a:t>What is the strength of an electric field midway between a 2.00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</a:rPr>
              <a:t>uC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</a:rPr>
              <a:t> charge and a -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4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</a:rPr>
              <a:t>.00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</a:rPr>
              <a:t>uC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</a:rPr>
              <a:t> that are 0.60 m apart?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1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1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inkTgt spid="_x0000_s1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inkTgt spid="_x0000_s1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inkTgt spid="_x0000_s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inkTgt spid="_x0000_s1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inkTgt spid="_x0000_s1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inkTgt spid="_x0000_s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inkTgt spid="_x0000_s1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inkTgt spid="_x0000_s1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inkTgt spid="_x0000_s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inkTgt spid="_x0000_s1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inkTgt spid="_x0000_s1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inkTgt spid="_x0000_s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inkTgt spid="_x0000_s1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inkTgt spid="_x0000_s1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inkTgt spid="_x0000_s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inkTgt spid="_x0000_s1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inkTgt spid="_x0000_s1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inkTgt spid="_x0000_s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inkTgt spid="_x0000_s1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inkTgt spid="_x0000_s1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inkTgt spid="_x0000_s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inkTgt spid="_x0000_s1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inkTgt spid="_x0000_s1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inkTgt spid="_x0000_s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inkTgt spid="_x0000_s1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inkTgt spid="_x0000_s1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inkTgt spid="_x0000_s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inkTgt spid="_x0000_s1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inkTgt spid="_x0000_s1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inkTgt spid="_x0000_s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inkTgt spid="_x0000_s1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inkTgt spid="_x0000_s1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inkTgt spid="_x0000_s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inkTgt spid="_x0000_s1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inkTgt spid="_x0000_s1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inkTgt spid="_x0000_s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inkTgt spid="_x0000_s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inkTgt spid="_x0000_s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inkTgt spid="_x0000_s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inkTgt spid="_x0000_s1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inkTgt spid="_x0000_s1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inkTgt spid="_x0000_s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inkTgt spid="_x0000_s1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inkTgt spid="_x0000_s1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inkTgt spid="_x0000_s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inkTgt spid="_x0000_s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inkTgt spid="_x0000_s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inkTgt spid="_x0000_s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inkTgt spid="_x0000_s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inkTgt spid="_x0000_s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inkTgt spid="_x0000_s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inkTgt spid="_x0000_s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inkTgt spid="_x0000_s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inkTgt spid="_x0000_s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inkTgt spid="_x0000_s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inkTgt spid="_x0000_s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inkTgt spid="_x0000_s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inkTgt spid="_x0000_s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inkTgt spid="_x0000_s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inkTgt spid="_x0000_s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inkTgt spid="_x0000_s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inkTgt spid="_x0000_s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inkTgt spid="_x0000_s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inkTgt spid="_x0000_s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inkTgt spid="_x0000_s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inkTgt spid="_x0000_s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inkTgt spid="_x0000_s1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inkTgt spid="_x0000_s1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inkTgt spid="_x0000_s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inkTgt spid="_x0000_s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inkTgt spid="_x0000_s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inkTgt spid="_x0000_s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inkTgt spid="_x0000_s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inkTgt spid="_x0000_s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inkTgt spid="_x0000_s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inkTgt spid="_x0000_s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inkTgt spid="_x0000_s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inkTgt spid="_x0000_s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inkTgt spid="_x0000_s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inkTgt spid="_x0000_s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inkTgt spid="_x0000_s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inkTgt spid="_x0000_s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inkTgt spid="_x0000_s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inkTgt spid="_x0000_s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inkTgt spid="_x0000_s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inkTgt spid="_x0000_s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inkTgt spid="_x0000_s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inkTgt spid="_x0000_s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inkTgt spid="_x0000_s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inkTgt spid="_x0000_s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inkTgt spid="_x0000_s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inkTgt spid="_x0000_s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inkTgt spid="_x0000_s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inkTgt spid="_x0000_s1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inkTgt spid="_x0000_s1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inkTgt spid="_x0000_s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inkTgt spid="_x0000_s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inkTgt spid="_x0000_s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inkTgt spid="_x0000_s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inkTgt spid="_x0000_s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inkTgt spid="_x0000_s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inkTgt spid="_x0000_s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inkTgt spid="_x0000_s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inkTgt spid="_x0000_s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inkTgt spid="_x0000_s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inkTgt spid="_x0000_s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inkTgt spid="_x0000_s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inkTgt spid="_x0000_s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inkTgt spid="_x0000_s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inkTgt spid="_x0000_s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inkTgt spid="_x0000_s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inkTgt spid="_x0000_s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inkTgt spid="_x0000_s1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inkTgt spid="_x0000_s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inkTgt spid="_x0000_s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inkTgt spid="_x0000_s1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inkTgt spid="_x0000_s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inkTgt spid="_x0000_s1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inkTgt spid="_x0000_s1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inkTgt spid="_x0000_s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inkTgt spid="_x0000_s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inkTgt spid="_x0000_s1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inkTgt spid="_x0000_s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inkTgt spid="_x0000_s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inkTgt spid="_x0000_s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inkTgt spid="_x0000_s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inkTgt spid="_x0000_s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inkTgt spid="_x0000_s1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inkTgt spid="_x0000_s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inkTgt spid="_x0000_s1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inkTgt spid="_x0000_s1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inkTgt spid="_x0000_s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inkTgt spid="_x0000_s1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inkTgt spid="_x0000_s1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inkTgt spid="_x0000_s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inkTgt spid="_x0000_s1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inkTgt spid="_x0000_s1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inkTgt spid="_x0000_s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14282" y="285728"/>
            <a:ext cx="8715436" cy="6286544"/>
          </a:xfrm>
          <a:prstGeom prst="roundRect">
            <a:avLst>
              <a:gd name="adj" fmla="val 4849"/>
            </a:avLst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Two 5.25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charges are 0.40 m apart. What is the strength of the electric field between them at a point 0.10 m away from the first charge and 0.30 m away from the second?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2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2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inkTgt spid="_x0000_s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inkTgt spid="_x0000_s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inkTgt spid="_x0000_s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inkTgt spid="_x0000_s2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inkTgt spid="_x0000_s2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inkTgt spid="_x0000_s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inkTgt spid="_x0000_s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inkTgt spid="_x0000_s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inkTgt spid="_x0000_s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inkTgt spid="_x0000_s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inkTgt spid="_x0000_s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inkTgt spid="_x0000_s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inkTgt spid="_x0000_s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inkTgt spid="_x0000_s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inkTgt spid="_x0000_s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inkTgt spid="_x0000_s2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inkTgt spid="_x0000_s2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inkTgt spid="_x0000_s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inkTgt spid="_x0000_s2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inkTgt spid="_x0000_s2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inkTgt spid="_x0000_s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inkTgt spid="_x0000_s2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inkTgt spid="_x0000_s2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inkTgt spid="_x0000_s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inkTgt spid="_x0000_s2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inkTgt spid="_x0000_s2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inkTgt spid="_x0000_s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inkTgt spid="_x0000_s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inkTgt spid="_x0000_s2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inkTgt spid="_x0000_s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inkTgt spid="_x0000_s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inkTgt spid="_x0000_s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inkTgt spid="_x0000_s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inkTgt spid="_x0000_s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inkTgt spid="_x0000_s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inkTgt spid="_x0000_s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inkTgt spid="_x0000_s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inkTgt spid="_x0000_s2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inkTgt spid="_x0000_s2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inkTgt spid="_x0000_s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inkTgt spid="_x0000_s2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inkTgt spid="_x0000_s2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inkTgt spid="_x0000_s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inkTgt spid="_x0000_s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inkTgt spid="_x0000_s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inkTgt spid="_x0000_s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inkTgt spid="_x0000_s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inkTgt spid="_x0000_s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inkTgt spid="_x0000_s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inkTgt spid="_x0000_s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inkTgt spid="_x0000_s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inkTgt spid="_x0000_s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inkTgt spid="_x0000_s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inkTgt spid="_x0000_s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inkTgt spid="_x0000_s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inkTgt spid="_x0000_s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inkTgt spid="_x0000_s2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inkTgt spid="_x0000_s2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inkTgt spid="_x0000_s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inkTgt spid="_x0000_s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inkTgt spid="_x0000_s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inkTgt spid="_x0000_s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inkTgt spid="_x0000_s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inkTgt spid="_x0000_s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inkTgt spid="_x0000_s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inkTgt spid="_x0000_s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inkTgt spid="_x0000_s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inkTgt spid="_x0000_s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inkTgt spid="_x0000_s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inkTgt spid="_x0000_s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inkTgt spid="_x0000_s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inkTgt spid="_x0000_s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inkTgt spid="_x0000_s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inkTgt spid="_x0000_s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inkTgt spid="_x0000_s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inkTgt spid="_x0000_s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inkTgt spid="_x0000_s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inkTgt spid="_x0000_s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inkTgt spid="_x0000_s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inkTgt spid="_x0000_s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inkTgt spid="_x0000_s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inkTgt spid="_x0000_s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inkTgt spid="_x0000_s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inkTgt spid="_x0000_s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inkTgt spid="_x0000_s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inkTgt spid="_x0000_s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inkTgt spid="_x0000_s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inkTgt spid="_x0000_s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inkTgt spid="_x0000_s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inkTgt spid="_x0000_s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inkTgt spid="_x0000_s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inkTgt spid="_x0000_s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inkTgt spid="_x0000_s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inkTgt spid="_x0000_s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inkTgt spid="_x0000_s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inkTgt spid="_x0000_s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inkTgt spid="_x0000_s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inkTgt spid="_x0000_s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inkTgt spid="_x0000_s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inkTgt spid="_x0000_s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inkTgt spid="_x0000_s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inkTgt spid="_x0000_s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inkTgt spid="_x0000_s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inkTgt spid="_x0000_s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inkTgt spid="_x0000_s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inkTgt spid="_x0000_s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inkTgt spid="_x0000_s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inkTgt spid="_x0000_s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inkTgt spid="_x0000_s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inkTgt spid="_x0000_s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inkTgt spid="_x0000_s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inkTgt spid="_x0000_s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inkTgt spid="_x0000_s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inkTgt spid="_x0000_s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inkTgt spid="_x0000_s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inkTgt spid="_x0000_s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inkTgt spid="_x0000_s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inkTgt spid="_x0000_s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inkTgt spid="_x0000_s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inkTgt spid="_x0000_s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inkTgt spid="_x0000_s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inkTgt spid="_x0000_s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inkTgt spid="_x0000_s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inkTgt spid="_x0000_s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inkTgt spid="_x0000_s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inkTgt spid="_x0000_s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inkTgt spid="_x0000_s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inkTgt spid="_x0000_s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inkTgt spid="_x0000_s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inkTgt spid="_x0000_s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inkTgt spid="_x0000_s2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inkTgt spid="_x0000_s2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inkTgt spid="_x0000_s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14282" y="285728"/>
            <a:ext cx="8715436" cy="6286544"/>
          </a:xfrm>
          <a:prstGeom prst="roundRect">
            <a:avLst>
              <a:gd name="adj" fmla="val 4849"/>
            </a:avLst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3200" dirty="0" smtClean="0"/>
              <a:t>Find the magnitude and direction of the electric field at the point P due to the charges as shown.</a:t>
            </a:r>
            <a:endParaRPr lang="en-CA" sz="32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67544" y="1988840"/>
            <a:ext cx="3653597" cy="3806733"/>
            <a:chOff x="467544" y="1988840"/>
            <a:chExt cx="3653597" cy="3806733"/>
          </a:xfrm>
        </p:grpSpPr>
        <p:grpSp>
          <p:nvGrpSpPr>
            <p:cNvPr id="10" name="Group 9"/>
            <p:cNvGrpSpPr/>
            <p:nvPr/>
          </p:nvGrpSpPr>
          <p:grpSpPr>
            <a:xfrm>
              <a:off x="467544" y="1988840"/>
              <a:ext cx="3653597" cy="3806733"/>
              <a:chOff x="2821769" y="1662250"/>
              <a:chExt cx="3500462" cy="3533499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3750463" y="4448332"/>
                <a:ext cx="214314" cy="21431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>
                  <a:noFill/>
                </a:endParaRPr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3321835" y="1662250"/>
                <a:ext cx="857256" cy="785818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12.0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uC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464975" y="4162580"/>
                <a:ext cx="857256" cy="785818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- 8.0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uC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" name="Straight Arrow Connector 5"/>
              <p:cNvCxnSpPr>
                <a:stCxn id="4" idx="4"/>
              </p:cNvCxnSpPr>
              <p:nvPr/>
            </p:nvCxnSpPr>
            <p:spPr>
              <a:xfrm rot="5400000">
                <a:off x="2678893" y="3519638"/>
                <a:ext cx="214314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3821901" y="4662646"/>
                <a:ext cx="1571636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14"/>
              <p:cNvSpPr txBox="1"/>
              <p:nvPr/>
            </p:nvSpPr>
            <p:spPr>
              <a:xfrm>
                <a:off x="2821769" y="3233886"/>
                <a:ext cx="8867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 smtClean="0"/>
                  <a:t>6.0 m</a:t>
                </a:r>
                <a:endParaRPr lang="en-US" sz="2400" dirty="0"/>
              </a:p>
            </p:txBody>
          </p:sp>
          <p:sp>
            <p:nvSpPr>
              <p:cNvPr id="9" name="TextBox 15"/>
              <p:cNvSpPr txBox="1"/>
              <p:nvPr/>
            </p:nvSpPr>
            <p:spPr>
              <a:xfrm>
                <a:off x="4179091" y="4734084"/>
                <a:ext cx="8867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 smtClean="0"/>
                  <a:t>4.5 m</a:t>
                </a:r>
                <a:endParaRPr lang="en-US" sz="2400" dirty="0"/>
              </a:p>
            </p:txBody>
          </p:sp>
        </p:grpSp>
        <p:sp>
          <p:nvSpPr>
            <p:cNvPr id="1026" name="Oval 2"/>
            <p:cNvSpPr>
              <a:spLocks noChangeArrowheads="1"/>
            </p:cNvSpPr>
            <p:nvPr/>
          </p:nvSpPr>
          <p:spPr bwMode="auto">
            <a:xfrm>
              <a:off x="1331640" y="5085184"/>
              <a:ext cx="200025" cy="18097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inkTgt spid="_x0000_s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inkTgt spid="_x0000_s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inkTgt spid="_x0000_s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inkTgt spid="_x0000_s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inkTgt spid="_x0000_s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inkTgt spid="_x0000_s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inkTgt spid="_x0000_s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inkTgt spid="_x0000_s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inkTgt spid="_x0000_s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inkTgt spid="_x0000_s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inkTgt spid="_x0000_s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inkTgt spid="_x0000_s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inkTgt spid="_x0000_s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inkTgt spid="_x0000_s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inkTgt spid="_x0000_s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inkTgt spid="_x0000_s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inkTgt spid="_x0000_s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inkTgt spid="_x0000_s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inkTgt spid="_x0000_s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inkTgt spid="_x0000_s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inkTgt spid="_x0000_s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inkTgt spid="_x0000_s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inkTgt spid="_x0000_s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inkTgt spid="_x0000_s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inkTgt spid="_x0000_s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inkTgt spid="_x0000_s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inkTgt spid="_x0000_s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inkTgt spid="_x0000_s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83</TotalTime>
  <Words>187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Electric Fields From Multiple Point Charges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Fields From Multiple Point Charges</dc:title>
  <dc:creator>School</dc:creator>
  <cp:lastModifiedBy>Matt</cp:lastModifiedBy>
  <cp:revision>7</cp:revision>
  <dcterms:created xsi:type="dcterms:W3CDTF">2007-11-13T20:02:23Z</dcterms:created>
  <dcterms:modified xsi:type="dcterms:W3CDTF">2011-03-07T16:34:01Z</dcterms:modified>
</cp:coreProperties>
</file>