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2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D160F-648F-458B-97B7-95DCE0D1DCA3}" type="datetimeFigureOut">
              <a:rPr lang="en-US" smtClean="0"/>
              <a:pPr/>
              <a:t>4/19/2012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2FDF8C00-78B5-4B1D-8AB3-AAA560DBE77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D160F-648F-458B-97B7-95DCE0D1DCA3}" type="datetimeFigureOut">
              <a:rPr lang="en-US" smtClean="0"/>
              <a:pPr/>
              <a:t>4/19/2012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F8C00-78B5-4B1D-8AB3-AAA560DBE7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D160F-648F-458B-97B7-95DCE0D1DCA3}" type="datetimeFigureOut">
              <a:rPr lang="en-US" smtClean="0"/>
              <a:pPr/>
              <a:t>4/19/2012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F8C00-78B5-4B1D-8AB3-AAA560DBE7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D160F-648F-458B-97B7-95DCE0D1DCA3}" type="datetimeFigureOut">
              <a:rPr lang="en-US" smtClean="0"/>
              <a:pPr/>
              <a:t>4/19/2012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F8C00-78B5-4B1D-8AB3-AAA560DBE77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D160F-648F-458B-97B7-95DCE0D1DCA3}" type="datetimeFigureOut">
              <a:rPr lang="en-US" smtClean="0"/>
              <a:pPr/>
              <a:t>4/19/2012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FDF8C00-78B5-4B1D-8AB3-AAA560DBE7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D160F-648F-458B-97B7-95DCE0D1DCA3}" type="datetimeFigureOut">
              <a:rPr lang="en-US" smtClean="0"/>
              <a:pPr/>
              <a:t>4/19/2012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F8C00-78B5-4B1D-8AB3-AAA560DBE77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D160F-648F-458B-97B7-95DCE0D1DCA3}" type="datetimeFigureOut">
              <a:rPr lang="en-US" smtClean="0"/>
              <a:pPr/>
              <a:t>4/19/2012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F8C00-78B5-4B1D-8AB3-AAA560DBE77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D160F-648F-458B-97B7-95DCE0D1DCA3}" type="datetimeFigureOut">
              <a:rPr lang="en-US" smtClean="0"/>
              <a:pPr/>
              <a:t>4/19/2012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F8C00-78B5-4B1D-8AB3-AAA560DBE7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D160F-648F-458B-97B7-95DCE0D1DCA3}" type="datetimeFigureOut">
              <a:rPr lang="en-US" smtClean="0"/>
              <a:pPr/>
              <a:t>4/19/2012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F8C00-78B5-4B1D-8AB3-AAA560DBE7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D160F-648F-458B-97B7-95DCE0D1DCA3}" type="datetimeFigureOut">
              <a:rPr lang="en-US" smtClean="0"/>
              <a:pPr/>
              <a:t>4/19/2012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F8C00-78B5-4B1D-8AB3-AAA560DBE77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D160F-648F-458B-97B7-95DCE0D1DCA3}" type="datetimeFigureOut">
              <a:rPr lang="en-US" smtClean="0"/>
              <a:pPr/>
              <a:t>4/19/2012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FDF8C00-78B5-4B1D-8AB3-AAA560DBE77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6DD160F-648F-458B-97B7-95DCE0D1DCA3}" type="datetimeFigureOut">
              <a:rPr lang="en-US" smtClean="0"/>
              <a:pPr/>
              <a:t>4/19/2012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2FDF8C00-78B5-4B1D-8AB3-AAA560DBE77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video" Target="file:///C:\Documents%20and%20Settings\Matt\My%20Documents\Vids\Physics-Electromag-DC_motor.avi" TargetMode="External"/><Relationship Id="rId1" Type="http://schemas.microsoft.com/office/2007/relationships/media" Target="file:///C:\Documents%20and%20Settings\Matt\My%20Documents\Vids\Physics-Electromag-DC_motor.avi" TargetMode="Externa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sz="48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Motors and Galvanometers</a:t>
            </a:r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0298" y="3143248"/>
            <a:ext cx="4686299" cy="351472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57158" y="357166"/>
            <a:ext cx="8429684" cy="607223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8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Motors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We have seen that a current carrying wire perpendicular to a magnetic field will experience a </a:t>
            </a:r>
            <a:r>
              <a:rPr kumimoji="0" lang="en-US" sz="28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force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This phenomenon is used by an electric motor to transform </a:t>
            </a:r>
            <a:r>
              <a:rPr lang="en-US" sz="2800" b="1" u="sng" dirty="0" smtClean="0">
                <a:latin typeface="Calibri" pitchFamily="34" charset="0"/>
              </a:rPr>
              <a:t>electrical</a:t>
            </a:r>
            <a:r>
              <a:rPr lang="en-US" sz="2800" dirty="0" smtClean="0">
                <a:latin typeface="Calibri" pitchFamily="34" charset="0"/>
              </a:rPr>
              <a:t>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energy into </a:t>
            </a:r>
            <a:r>
              <a:rPr kumimoji="0" lang="en-US" sz="28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mechanical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 energy.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A simple DC motor consists of a loop of wire that passes through a magnetic field.  The ends of the loop are attached to a split ring </a:t>
            </a:r>
            <a:r>
              <a:rPr kumimoji="0" lang="en-US" sz="2800" b="1" i="0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commutator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 which turns with the loop. Fixed </a:t>
            </a:r>
            <a:r>
              <a:rPr kumimoji="0" lang="en-US" sz="28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brushes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 connect the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commutator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 to the voltage source.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2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0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52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214290"/>
            <a:ext cx="6500858" cy="63302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6715140" y="714356"/>
            <a:ext cx="2214578" cy="4572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The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commutator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 (split ring) is important because…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n-US" sz="2800" dirty="0" smtClean="0">
                <a:latin typeface="Calibri" pitchFamily="34" charset="0"/>
              </a:rPr>
              <a:t>…it reverses the direction of current every half turn.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hysics-Electromag-DC_motor.avi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428596" y="428604"/>
            <a:ext cx="8358246" cy="6000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36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Galvanometers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A galvanometer is an instrument used to detect electric current. A galvanometer calibrated to measure current is called an </a:t>
            </a:r>
            <a:r>
              <a:rPr kumimoji="0" lang="en-US" sz="36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ammeter</a:t>
            </a:r>
            <a:r>
              <a:rPr lang="en-US" sz="3600" dirty="0">
                <a:latin typeface="Calibri" pitchFamily="34" charset="0"/>
              </a:rPr>
              <a:t> 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while one that measures voltage is called a </a:t>
            </a:r>
            <a:r>
              <a:rPr kumimoji="0" lang="en-US" sz="36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voltmeter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These devices also make use of the motor principle.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285720" y="285728"/>
            <a:ext cx="5643602" cy="6286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Essentially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, a current carrying wire in a magnetic field will experience a force proportional to the current.</a:t>
            </a:r>
            <a:r>
              <a:rPr lang="en-US" sz="3200" dirty="0">
                <a:latin typeface="Times New Roman" pitchFamily="18" charset="0"/>
              </a:rPr>
              <a:t/>
            </a:r>
            <a:br>
              <a:rPr lang="en-US" sz="3200" dirty="0">
                <a:latin typeface="Times New Roman" pitchFamily="18" charset="0"/>
              </a:rPr>
            </a:b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As shown, when a current flows through the wire the needle will experience a force.  The needle is attached to a spring which provides a restorative force. As the coil rotates against the spring a reading is produced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57884" y="1500174"/>
            <a:ext cx="3067071" cy="400052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4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214282" y="214290"/>
            <a:ext cx="4572032" cy="642942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A galvanometer can be converted into an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ammeter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 by placing a shunt (wire) of </a:t>
            </a:r>
            <a:r>
              <a:rPr kumimoji="0" lang="en-US" sz="28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low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 resistance parallel to the coil. In other words a parallel path for electrons so that only a small fraction of electrons flow through the coil.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4929190" y="214290"/>
            <a:ext cx="4029080" cy="642942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A galvanometer can be converted into a </a:t>
            </a:r>
            <a:r>
              <a:rPr kumimoji="0" lang="en-US" sz="2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voltmeter</a:t>
            </a:r>
            <a:r>
              <a: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 by placing a shunt (wire) of </a:t>
            </a:r>
            <a:r>
              <a:rPr kumimoji="0" lang="en-US" sz="2800" b="0" i="0" u="sng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high</a:t>
            </a:r>
            <a:r>
              <a: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 resistance in series with the coil. This greatly reduces the current that flows through the meter.</a:t>
            </a: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animBg="1"/>
      <p:bldP spid="5123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69</TotalTime>
  <Words>244</Words>
  <Application>Microsoft Office PowerPoint</Application>
  <PresentationFormat>On-screen Show (4:3)</PresentationFormat>
  <Paragraphs>20</Paragraphs>
  <Slides>7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Equity</vt:lpstr>
      <vt:lpstr>Motors and Galvanometers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 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Motors and Galvanometers</dc:title>
  <dc:creator> Hansen</dc:creator>
  <cp:lastModifiedBy>Matt</cp:lastModifiedBy>
  <cp:revision>12</cp:revision>
  <dcterms:created xsi:type="dcterms:W3CDTF">2007-12-19T04:56:16Z</dcterms:created>
  <dcterms:modified xsi:type="dcterms:W3CDTF">2012-04-19T19:46:34Z</dcterms:modified>
</cp:coreProperties>
</file>