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997323-C95A-4E7D-A4F6-FD4A97E0958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CAF02B-FB18-43A5-A053-58A6D7BE1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Electromotive force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7166"/>
            <a:ext cx="4357718" cy="3014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143932" cy="600079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We know that a battery is a source of potential difference (voltage) or electric energy. When not connected to a circuit there is a potential difference between the terminals.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This voltage is also known as…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electro-motive force (EMF)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Despite the name, this is a potential not a force.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This dates back to a time when we thought that the two were equivalent.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143932" cy="607223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For example a car battery has an EMF of 12 V and lithium battery has an EMF of 1.5 V.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However, as soon as a battery is connected to a circuit and current flows through it the potential difference across the terminals is always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less than the total EMF.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This is due to the fact that every battery has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internal resistance.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Because of this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internal resistance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terminal voltage is always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less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than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EMF of the battery.</a:t>
            </a:r>
          </a:p>
          <a:p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 </a:t>
            </a: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Where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: </a:t>
            </a: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	</a:t>
            </a:r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Times New Roman"/>
              </a:rPr>
              <a:t>ε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Times New Roman"/>
              </a:rPr>
              <a:t>  = EMF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Times New Roman"/>
              </a:rPr>
              <a:t>	V = terminal voltage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	I = Current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	r = internal resistance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Note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:	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Ir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the internal voltage drop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 </a:t>
            </a: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Note:	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If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battery is not connected to a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circuit there is no current and therefore no internal voltage drop.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79712" y="918980"/>
            <a:ext cx="5214974" cy="128588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en-US" sz="7200" b="1" baseline="-25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term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Times New Roman"/>
              </a:rPr>
              <a:t> 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el-GR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Times New Roman"/>
              </a:rPr>
              <a:t>ε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</a:t>
            </a:r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Ir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00034" y="428604"/>
            <a:ext cx="8143932" cy="60007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Consider the following diagram showing a circuit with an external resistance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(R)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internal resistance (r) and EMF 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 a battery goes dead it is because the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internal voltage drop matches the EMF.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1520" y="332656"/>
            <a:ext cx="8640960" cy="6120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a 12.0 V battery has an internal resistance of 0.220 ohms, what is the terminal voltage of the battery when a current of 3.00 A flows through the battery?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0034" y="571480"/>
            <a:ext cx="8143932" cy="585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 a rechargeable battery is being charged an external voltage is applied to the battery.  In order to force electrons backwards into the battery the external voltage must be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greater than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EMF of the cell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fact the external voltage must be: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9672" y="3573016"/>
            <a:ext cx="5715040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</a:t>
            </a:r>
            <a:r>
              <a:rPr lang="en-US" sz="7200" b="1" spc="50" baseline="-250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term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</a:t>
            </a:r>
            <a:r>
              <a:rPr lang="el-GR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/>
              </a:rPr>
              <a:t>ε</a:t>
            </a:r>
            <a:r>
              <a:rPr lang="el-GR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/>
              </a:rPr>
              <a:t> 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</a:t>
            </a:r>
            <a:endParaRPr lang="en-US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12968" cy="63367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12.0 V car battery is being charged by an alternator that can supply 15 V. If the internal resistance of the battery is 1.3 ohms, what is the current through the battery?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</TotalTime>
  <Words>325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Electromotive force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Electromotive force</dc:title>
  <dc:creator>School</dc:creator>
  <cp:lastModifiedBy>Matt</cp:lastModifiedBy>
  <cp:revision>14</cp:revision>
  <dcterms:created xsi:type="dcterms:W3CDTF">2007-12-07T20:05:43Z</dcterms:created>
  <dcterms:modified xsi:type="dcterms:W3CDTF">2011-05-04T21:21:29Z</dcterms:modified>
</cp:coreProperties>
</file>