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19FC2F-FE21-4975-8127-7021EB54A3E8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9456BD-C608-4803-8E7C-72FCF1C82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358246" cy="1928826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Force of Friction</a:t>
            </a:r>
            <a:endParaRPr lang="en-U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096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 is created whenever two surfaces try to move past one another.  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microscopic level, irregularities in each surface impede motion, therefore the smoother the surface the less friction.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429000"/>
            <a:ext cx="4500594" cy="3025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143380"/>
            <a:ext cx="3428992" cy="2000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ight Arrow 18"/>
          <p:cNvSpPr/>
          <p:nvPr/>
        </p:nvSpPr>
        <p:spPr>
          <a:xfrm rot="20901638">
            <a:off x="3302178" y="5477178"/>
            <a:ext cx="2643206" cy="428628"/>
          </a:xfrm>
          <a:prstGeom prst="rightArrow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given by the equation: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Where:	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Normal (supporting) force </a:t>
            </a: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 ALWAYS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surface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μ 	= Coefficient of friction, no units</a:t>
            </a: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 Greek letter “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 depends on BOTH surfaces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786050" y="571480"/>
            <a:ext cx="3357586" cy="13573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μF</a:t>
            </a:r>
            <a:r>
              <a:rPr lang="en-US" sz="6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types of friction:</a:t>
            </a: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Friction: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friction force that must be overcome in order to initially move an object.</a:t>
            </a: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Friction: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friction force that occurs on an object that is in motion.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Generally:</a:t>
            </a:r>
          </a:p>
          <a:p>
            <a:pPr algn="ctr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</a:t>
            </a:r>
            <a:r>
              <a:rPr lang="en-US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</a:t>
            </a:r>
            <a:r>
              <a:rPr lang="en-US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143668"/>
          </a:xfrm>
          <a:prstGeom prst="roundRect">
            <a:avLst>
              <a:gd name="adj" fmla="val 912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1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3.75 kg block is pushed along a tabletop with a force of 45.0N.  The coefficient of friction is 0.65.</a:t>
            </a: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Find the force of friction.</a:t>
            </a: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Find the acceleration.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143668"/>
          </a:xfrm>
          <a:prstGeom prst="roundRect">
            <a:avLst>
              <a:gd name="adj" fmla="val 933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2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0.200 kg puck is pushed along a sheet of ice with a force of 0.240 N.  If it moves at a constant velocity, find the coefficient of friction.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143668"/>
          </a:xfrm>
          <a:prstGeom prst="roundRect">
            <a:avLst>
              <a:gd name="adj" fmla="val 93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3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1.1 kg textbook is held against a vertical wall with a force of 45 N. What is the coefficient of friction between the book and the wall?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175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Force of Friction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of Friction</dc:title>
  <dc:creator>School</dc:creator>
  <cp:lastModifiedBy>user</cp:lastModifiedBy>
  <cp:revision>9</cp:revision>
  <dcterms:created xsi:type="dcterms:W3CDTF">2007-12-05T20:09:22Z</dcterms:created>
  <dcterms:modified xsi:type="dcterms:W3CDTF">2010-01-12T05:16:14Z</dcterms:modified>
</cp:coreProperties>
</file>