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2656A8B-CC12-4AAD-A3CE-416F5CE14F85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BC33D79-F6D9-4941-BE01-CEFF239F9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6A8B-CC12-4AAD-A3CE-416F5CE14F85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3D79-F6D9-4941-BE01-CEFF239F91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6A8B-CC12-4AAD-A3CE-416F5CE14F85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3D79-F6D9-4941-BE01-CEFF239F9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6A8B-CC12-4AAD-A3CE-416F5CE14F85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3D79-F6D9-4941-BE01-CEFF239F9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2656A8B-CC12-4AAD-A3CE-416F5CE14F85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BC33D79-F6D9-4941-BE01-CEFF239F9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6A8B-CC12-4AAD-A3CE-416F5CE14F85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3D79-F6D9-4941-BE01-CEFF239F9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6A8B-CC12-4AAD-A3CE-416F5CE14F85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3D79-F6D9-4941-BE01-CEFF239F9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6A8B-CC12-4AAD-A3CE-416F5CE14F85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3D79-F6D9-4941-BE01-CEFF239F9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6A8B-CC12-4AAD-A3CE-416F5CE14F85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3D79-F6D9-4941-BE01-CEFF239F9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6A8B-CC12-4AAD-A3CE-416F5CE14F85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3D79-F6D9-4941-BE01-CEFF239F9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6A8B-CC12-4AAD-A3CE-416F5CE14F85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33D79-F6D9-4941-BE01-CEFF239F9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2656A8B-CC12-4AAD-A3CE-416F5CE14F85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BC33D79-F6D9-4941-BE01-CEFF239F91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4071942"/>
            <a:ext cx="7429552" cy="2286016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Moving Conductors in Magnetic Fields</a:t>
            </a:r>
            <a:endParaRPr lang="en-US" sz="5400" b="1" dirty="0">
              <a:ln w="1270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9066"/>
            <a:ext cx="5172090" cy="4228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42844" y="71414"/>
            <a:ext cx="8858312" cy="335758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endParaRPr lang="en-US" sz="2800" dirty="0" smtClean="0">
              <a:ln w="2857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800" dirty="0" smtClean="0">
                <a:ln w="285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We have already seen that a loop rotating in a magnetic field will generate an EMF according to Faraday’s Law </a:t>
            </a:r>
            <a:br>
              <a:rPr lang="en-US" sz="2800" dirty="0" smtClean="0">
                <a:ln w="285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</a:br>
            <a:r>
              <a:rPr lang="en-US" sz="2800" dirty="0" smtClean="0">
                <a:ln w="285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(</a:t>
            </a:r>
            <a:r>
              <a:rPr lang="el-GR" sz="2800" dirty="0" smtClean="0">
                <a:ln w="285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ε</a:t>
            </a:r>
            <a:r>
              <a:rPr lang="en-US" sz="2800" dirty="0" smtClean="0">
                <a:ln w="285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= -N</a:t>
            </a:r>
            <a:r>
              <a:rPr lang="el-GR" sz="2800" dirty="0" smtClean="0">
                <a:ln w="285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Δ</a:t>
            </a:r>
            <a:r>
              <a:rPr lang="az-Cyrl-AZ" sz="2800" dirty="0" smtClean="0">
                <a:ln w="285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Ф</a:t>
            </a:r>
            <a:r>
              <a:rPr lang="en-US" sz="2800" dirty="0" smtClean="0">
                <a:ln w="285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/</a:t>
            </a:r>
            <a:r>
              <a:rPr lang="el-GR" sz="2800" dirty="0" smtClean="0">
                <a:ln w="285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Δ</a:t>
            </a:r>
            <a:r>
              <a:rPr lang="en-US" sz="2800" dirty="0" smtClean="0">
                <a:ln w="285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t )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800" dirty="0" smtClean="0">
                <a:ln w="285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However when considering a conductor moving in a magnetic field it is better to consider a different form of this equation.</a:t>
            </a: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endParaRPr lang="en-US" sz="2800" dirty="0" smtClean="0">
              <a:ln w="2857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28596" y="4071942"/>
            <a:ext cx="3086100" cy="3071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	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4282" y="3571876"/>
            <a:ext cx="4429156" cy="264320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For Moving Conductors: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57752" y="3571876"/>
            <a:ext cx="4000528" cy="264320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Where: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l-GR" sz="2800" dirty="0" smtClean="0">
                <a:solidFill>
                  <a:schemeClr val="tx1"/>
                </a:solidFill>
                <a:latin typeface="Times New Roman" pitchFamily="18" charset="0"/>
              </a:rPr>
              <a:t>ε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= Induced EMF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B = Magnetic Field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l = length of conductor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v = velocity of conductor</a:t>
            </a:r>
          </a:p>
        </p:txBody>
      </p:sp>
      <p:sp>
        <p:nvSpPr>
          <p:cNvPr id="9" name="Rectangle 8"/>
          <p:cNvSpPr/>
          <p:nvPr/>
        </p:nvSpPr>
        <p:spPr>
          <a:xfrm>
            <a:off x="428596" y="4286256"/>
            <a:ext cx="3929090" cy="14287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</a:rPr>
              <a:t>ε</a:t>
            </a:r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 = </a:t>
            </a:r>
            <a:r>
              <a:rPr lang="en-US" sz="8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Blv</a:t>
            </a:r>
            <a:endParaRPr lang="en-US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85728"/>
            <a:ext cx="4271970" cy="317431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Snip Diagonal Corner Rectangle 2"/>
          <p:cNvSpPr/>
          <p:nvPr/>
        </p:nvSpPr>
        <p:spPr>
          <a:xfrm>
            <a:off x="285720" y="357166"/>
            <a:ext cx="4000528" cy="928694"/>
          </a:xfrm>
          <a:prstGeom prst="snip2Diag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Derivation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57158" y="357166"/>
            <a:ext cx="8429684" cy="59293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 conducting rod 25.0 cm long moves perpendicular to a magnetic field (B = 0.20 T) at a speed of 1.0 m/s. Calculate the induced EMF in the rod.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57158" y="357166"/>
            <a:ext cx="8429684" cy="59293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 conducting rod 15 cm long moves at a speed of 2.0 m/s perpendicular to a 0.30 T magnetic field.  If the resistance of the circuit is 4.0 ohms, what is the magnitude of the current through the circuit?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57158" y="357166"/>
            <a:ext cx="8429684" cy="60722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Example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:</a:t>
            </a:r>
          </a:p>
          <a:p>
            <a:r>
              <a:rPr lang="en-US" sz="2800" dirty="0" smtClean="0">
                <a:latin typeface="Calibri" pitchFamily="34" charset="0"/>
              </a:rPr>
              <a:t>A 0.75 m conducting rod is moved at 8.0 m s across a 0.25 T magnetic field along metal rails. The electrical resistance of the system is 5.0 Ω.</a:t>
            </a:r>
          </a:p>
          <a:p>
            <a:endParaRPr lang="en-US" sz="2800" dirty="0" smtClean="0">
              <a:latin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</a:rPr>
              <a:t>What are the </a:t>
            </a:r>
          </a:p>
          <a:p>
            <a:r>
              <a:rPr lang="en-US" sz="2800" dirty="0" smtClean="0">
                <a:latin typeface="Calibri" pitchFamily="34" charset="0"/>
              </a:rPr>
              <a:t>magnitude and </a:t>
            </a:r>
          </a:p>
          <a:p>
            <a:r>
              <a:rPr lang="en-US" sz="2800" dirty="0" smtClean="0">
                <a:latin typeface="Calibri" pitchFamily="34" charset="0"/>
              </a:rPr>
              <a:t>direction of the </a:t>
            </a:r>
          </a:p>
          <a:p>
            <a:r>
              <a:rPr lang="en-US" sz="2800" dirty="0" smtClean="0">
                <a:latin typeface="Calibri" pitchFamily="34" charset="0"/>
              </a:rPr>
              <a:t>current through </a:t>
            </a:r>
          </a:p>
          <a:p>
            <a:r>
              <a:rPr lang="en-US" sz="2800" dirty="0" smtClean="0">
                <a:latin typeface="Calibri" pitchFamily="34" charset="0"/>
              </a:rPr>
              <a:t>point X?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2285992"/>
            <a:ext cx="5610115" cy="40005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156</TotalTime>
  <Words>178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Origin</vt:lpstr>
      <vt:lpstr>Moving Conductors in Magnetic Fields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Conductors in Magnetic Fields</dc:title>
  <dc:creator> Hansen</dc:creator>
  <cp:lastModifiedBy>Matt</cp:lastModifiedBy>
  <cp:revision>13</cp:revision>
  <dcterms:created xsi:type="dcterms:W3CDTF">2008-01-08T02:44:05Z</dcterms:created>
  <dcterms:modified xsi:type="dcterms:W3CDTF">2012-04-30T05:29:57Z</dcterms:modified>
</cp:coreProperties>
</file>