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4A1EE-0136-4B42-97DF-EC3B69D49858}" type="datetimeFigureOut">
              <a:rPr lang="en-US" smtClean="0"/>
              <a:pPr/>
              <a:t>3/2/2010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C304F-501B-42E1-9C3A-720EB288B6F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C304F-501B-42E1-9C3A-720EB288B6F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BA8B-E2A8-40AB-98EE-E8A5AB1A51F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0085-5801-4AD8-AA65-DB35F6EA3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members.shaw.ca/barry-barclay/Quizzes/Electrostatics/quiz5.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15370" cy="20717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Potential Between Charged Plates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7" y="2643182"/>
            <a:ext cx="5353053" cy="40147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 electron is accelerated from rest through a potential difference of 3.00x10</a:t>
            </a:r>
            <a:r>
              <a:rPr kumimoji="0" lang="en-US" sz="2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V. What is the kinetic energy gained by the electron?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643998" cy="628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proton, initially at rest, is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released between two parallel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plates as shown.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is the magnitude and direction of the electric field?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What is the magnitude of the electrostatic force acting on the proton?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c) What is the velocity of the proton when it exits the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- 400 V plate?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http://members.shaw.ca/barry-barclay/Quizzes/Electrostatics/quiz5.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99552" y="426124"/>
            <a:ext cx="3487218" cy="264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14942" y="285728"/>
            <a:ext cx="371477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4643470" cy="2428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have seen that the electric field surrounding a point charge is not uniform – that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it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varies depending on distance to the source.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6786578" y="1214422"/>
            <a:ext cx="528638" cy="52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57158" y="3143248"/>
            <a:ext cx="4643470" cy="3429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we examine the electric field between charged plates we will find that it is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uniform or constant.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Notice that the density of the lines is also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uniform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4942" y="3143248"/>
            <a:ext cx="3714776" cy="3429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848156" y="3993509"/>
            <a:ext cx="24003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848156" y="5779451"/>
            <a:ext cx="24003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26" grpId="0" animBg="1"/>
      <p:bldP spid="1027" grpId="0" animBg="1"/>
      <p:bldP spid="1028" grpId="0" animBg="1"/>
      <p:bldP spid="8" grpId="0" animBg="1"/>
      <p:bldP spid="1029" grpId="0" animBg="1"/>
      <p:bldP spid="10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572560" cy="60007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a uniform electric field we cannot use our previous formula: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formula is only valid for describing the strength of non-uniform fields (point charges only!!!)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57818" y="357166"/>
            <a:ext cx="3500462" cy="40005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4929222" cy="40005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find an equation for uniform fields, we will once again draw a parallel with gravitational potential energy.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Consider a mass sitting in a uniform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gravitational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field at some height.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4282" y="4572008"/>
            <a:ext cx="8643998" cy="19288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mass will tend to move from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 area of high potential energy  to an area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of low potential energy.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 it does it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gains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kinetic energy.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857884" y="1071546"/>
            <a:ext cx="2543180" cy="2771784"/>
            <a:chOff x="6660" y="10260"/>
            <a:chExt cx="2880" cy="2340"/>
          </a:xfrm>
        </p:grpSpPr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6660" y="1080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6660" y="1260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7560" y="10260"/>
              <a:ext cx="720" cy="5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7560" y="12060"/>
              <a:ext cx="720" cy="5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29190" y="1928802"/>
            <a:ext cx="4000528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1428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we allow the mass to fall the work done on it (W =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is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negative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If we want to lift the mass to a certain height we need to do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positive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on it.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4572032" cy="4500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charged object in an electric field will behave in the same way, accelerating from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 area of high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to low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 it does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 gains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429256" y="2428868"/>
            <a:ext cx="31146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429256" y="5414966"/>
            <a:ext cx="31146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402595" y="2428868"/>
            <a:ext cx="584003" cy="689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402595" y="4725866"/>
            <a:ext cx="584003" cy="689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99" grpId="0" animBg="1"/>
      <p:bldP spid="4101" grpId="0" animBg="1"/>
      <p:bldP spid="4102" grpId="0" animBg="1"/>
      <p:bldP spid="4103" grpId="0" animBg="1"/>
      <p:bldP spid="4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715436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the same way that we would do positive work on an object to lift it against gravity, we need to do work to bring a positive charge near a plate with positive potential.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 calculate the work done in this case we can use the formula: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 = Δ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4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715436" cy="6215106"/>
          </a:xfrm>
          <a:prstGeom prst="roundRect">
            <a:avLst>
              <a:gd name="adj" fmla="val 12989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 is often easier, however, to describe the work done in a uniform field using the potential difference between the two plates.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Recall that potential difference: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∆V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= </a:t>
            </a:r>
            <a:r>
              <a:rPr kumimoji="0" lang="el-G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Δ</a:t>
            </a:r>
            <a:r>
              <a:rPr lang="en-US" sz="3200" u="sng" dirty="0" err="1" smtClean="0">
                <a:solidFill>
                  <a:schemeClr val="tx1"/>
                </a:solidFill>
              </a:rPr>
              <a:t>Ep</a:t>
            </a:r>
            <a:r>
              <a:rPr lang="en-US" sz="3200" u="sng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q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potential difference is generated any time we have areas of high and low potential energy, just like those generated by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gravitational fields.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643998" cy="6215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order to determine the electric field between two charged plates we must use the formula: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E = Electric field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strength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</a:t>
            </a:r>
            <a:r>
              <a:rPr kumimoji="0" lang="el-G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Δ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Potential difference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d = distance between plates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14546" y="1500174"/>
            <a:ext cx="4857784" cy="21431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= </a:t>
            </a:r>
            <a:r>
              <a:rPr lang="el-GR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Δ</a:t>
            </a:r>
            <a:r>
              <a:rPr lang="en-US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d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Calculate the electric field strength between two parallel plates that are 6.00x10</a:t>
            </a:r>
            <a:r>
              <a:rPr kumimoji="0" lang="en-US" sz="2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apart. The potential of the top plate is 6.0 V and the bottom plate is -6.0 V.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404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Electric Potential Between Charged Plates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 Between Charged Plates</dc:title>
  <dc:creator> Hansen</dc:creator>
  <cp:lastModifiedBy>user</cp:lastModifiedBy>
  <cp:revision>14</cp:revision>
  <dcterms:created xsi:type="dcterms:W3CDTF">2007-11-19T16:19:31Z</dcterms:created>
  <dcterms:modified xsi:type="dcterms:W3CDTF">2010-03-03T05:08:10Z</dcterms:modified>
</cp:coreProperties>
</file>