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7" y="-6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C8C9-F1D3-41AA-A1A7-A348E95BE60A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D14D2-8221-497E-B30A-2910CBB15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Cathode Ray Tubes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7478186" cy="43798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  <a:prstGeom prst="roundRect">
            <a:avLst>
              <a:gd name="adj" fmla="val 101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Non-flat screen TVs and monitors work by directing a beam of high speed particles at a film of fluorescing chemicals.  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These </a:t>
            </a:r>
            <a:r>
              <a:rPr lang="en-US" sz="3600" dirty="0">
                <a:solidFill>
                  <a:schemeClr val="tx1"/>
                </a:solidFill>
              </a:rPr>
              <a:t>charged particles are accelerated by electrically charged plates. 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After </a:t>
            </a:r>
            <a:r>
              <a:rPr lang="en-US" sz="3600" dirty="0">
                <a:solidFill>
                  <a:schemeClr val="tx1"/>
                </a:solidFill>
              </a:rPr>
              <a:t>they are sped up, the beam can be directed by very precise control of another set of charged plates.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  <a:prstGeom prst="roundRect">
            <a:avLst>
              <a:gd name="adj" fmla="val 771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the following problem: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beam of electrons is directed to a region between oppositely charged parallel plates as shown in the diagram below.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3143248"/>
            <a:ext cx="7804325" cy="2935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6000792"/>
          </a:xfrm>
          <a:prstGeom prst="roundRect">
            <a:avLst>
              <a:gd name="adj" fmla="val 95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1) The electron beam is produced by accelerating electrons through an electric potential difference of 380 V. What is the speed of the electrons as they leave the 380 V plate?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6000792"/>
          </a:xfrm>
          <a:prstGeom prst="roundRect">
            <a:avLst>
              <a:gd name="adj" fmla="val 93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2) What is the electrostatic force on electrons in the region between the horizontal plates when they are connected to a 9.0 V potential difference?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6000792"/>
          </a:xfrm>
          <a:prstGeom prst="roundRect">
            <a:avLst>
              <a:gd name="adj" fmla="val 93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3) What is the acceleration of the electrons in the beam?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6000792"/>
          </a:xfrm>
          <a:prstGeom prst="roundRect">
            <a:avLst>
              <a:gd name="adj" fmla="val 90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4) What is the final magnitude and direction of the velocity of the electrons as it leaves the second set of plates?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6000792"/>
          </a:xfrm>
          <a:prstGeom prst="roundRect">
            <a:avLst>
              <a:gd name="adj" fmla="val 1082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5) How could you cause the beam to bend…</a:t>
            </a:r>
          </a:p>
          <a:p>
            <a:pPr>
              <a:buNone/>
            </a:pPr>
            <a:r>
              <a:rPr lang="en-US" dirty="0"/>
              <a:t>a. more?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b. less?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ii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197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Cathode Ray Tubes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Cathode Ray Tubes</dc:title>
  <dc:creator> Hansen</dc:creator>
  <cp:lastModifiedBy> Hansen</cp:lastModifiedBy>
  <cp:revision>2</cp:revision>
  <dcterms:created xsi:type="dcterms:W3CDTF">2007-11-21T04:04:16Z</dcterms:created>
  <dcterms:modified xsi:type="dcterms:W3CDTF">2008-05-01T03:43:26Z</dcterms:modified>
</cp:coreProperties>
</file>