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754D71-D99D-456A-916C-03DE49A29A6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400B69A-B870-4331-8065-301E8F44A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65" y="1928802"/>
            <a:ext cx="6381754" cy="4786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1128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and Velocity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Remember that all vectors include a direction. In 1-D we assign them a sign.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</a:rPr>
              <a:t>Up or to the right are both positive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</a:rPr>
              <a:t>Down or to the left are both negative</a:t>
            </a:r>
          </a:p>
          <a:p>
            <a:pPr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An object’s velocity and acceleration can be in opposite directions.</a:t>
            </a:r>
          </a:p>
          <a:p>
            <a:pPr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5128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Determine the direction of the velocity and acceleration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1428736"/>
          <a:ext cx="8858280" cy="591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6478"/>
                <a:gridCol w="1571636"/>
                <a:gridCol w="15001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Velocity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Acceleration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cap="none" spc="0" dirty="0" smtClean="0">
                          <a:ln w="18415" cmpd="sng">
                            <a:noFill/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 car sitting at a stop light hits the gas</a:t>
                      </a:r>
                    </a:p>
                    <a:p>
                      <a:pPr algn="ctr"/>
                      <a:endParaRPr lang="en-US" sz="2600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cap="none" spc="0" dirty="0" smtClean="0">
                          <a:ln w="18415" cmpd="sng">
                            <a:noFill/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From rest you back out of your driveway</a:t>
                      </a:r>
                    </a:p>
                    <a:p>
                      <a:pPr algn="ctr"/>
                      <a:endParaRPr lang="en-US" sz="2600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cap="none" spc="0" dirty="0" smtClean="0">
                          <a:ln w="18415" cmpd="sng">
                            <a:noFill/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A plane lands and comes to a stop</a:t>
                      </a:r>
                    </a:p>
                    <a:p>
                      <a:pPr algn="ctr"/>
                      <a:endParaRPr lang="en-US" sz="2600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cap="none" spc="0" dirty="0" smtClean="0">
                          <a:ln w="18415" cmpd="sng">
                            <a:noFill/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You drop a rock off a cliff</a:t>
                      </a:r>
                    </a:p>
                    <a:p>
                      <a:pPr algn="ctr"/>
                      <a:endParaRPr lang="en-US" sz="2600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cap="none" spc="0" dirty="0" smtClean="0">
                          <a:ln w="18415" cmpd="sng">
                            <a:noFill/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You throw a rock straight up</a:t>
                      </a:r>
                    </a:p>
                    <a:p>
                      <a:pPr algn="ctr"/>
                      <a:endParaRPr lang="en-US" sz="2600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390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5791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Speed (v): </a:t>
            </a:r>
            <a:r>
              <a:rPr lang="en-US" sz="2800" b="1" dirty="0" smtClean="0"/>
              <a:t>distance</a:t>
            </a:r>
            <a:r>
              <a:rPr lang="en-US" sz="2800" dirty="0" smtClean="0"/>
              <a:t> traveled in a given time</a:t>
            </a:r>
          </a:p>
          <a:p>
            <a:pPr lvl="1"/>
            <a:r>
              <a:rPr lang="en-US" sz="2800" dirty="0" smtClean="0"/>
              <a:t>Speed is a </a:t>
            </a:r>
            <a:r>
              <a:rPr lang="en-US" sz="2800" i="1" dirty="0" smtClean="0"/>
              <a:t>scalar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Velocity (v): change of </a:t>
            </a:r>
            <a:r>
              <a:rPr lang="en-US" sz="2800" b="1" dirty="0" smtClean="0"/>
              <a:t>position</a:t>
            </a:r>
            <a:r>
              <a:rPr lang="en-US" sz="2800" dirty="0" smtClean="0"/>
              <a:t> over time</a:t>
            </a:r>
            <a:endParaRPr lang="en-US" sz="2800" dirty="0"/>
          </a:p>
          <a:p>
            <a:pPr lvl="1"/>
            <a:r>
              <a:rPr lang="en-US" sz="2800" dirty="0" smtClean="0"/>
              <a:t>Velocity is a </a:t>
            </a:r>
            <a:r>
              <a:rPr lang="en-US" sz="2800" i="1" dirty="0" smtClean="0"/>
              <a:t>vector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Where </a:t>
            </a:r>
            <a:r>
              <a:rPr lang="el-GR" sz="2800" dirty="0" smtClean="0"/>
              <a:t>Δ</a:t>
            </a:r>
            <a:r>
              <a:rPr lang="en-US" sz="2800" dirty="0" smtClean="0"/>
              <a:t> means “change in” or final – initial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785926"/>
            <a:ext cx="1135063" cy="11207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57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714480" y="1928802"/>
            <a:ext cx="2500330" cy="8572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speed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071942"/>
            <a:ext cx="1409700" cy="1120775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>
            <a:off x="1643042" y="4214818"/>
            <a:ext cx="2500330" cy="8572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velocity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Ex:</a:t>
            </a: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student travels 11 m north and then turns around and travels 25 m south. If the total time of travel is 12 s, find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student’s average speed.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student’s average velocity.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prstGeom prst="roundRect">
            <a:avLst>
              <a:gd name="adj" fmla="val 15998"/>
            </a:avLst>
          </a:prstGeom>
          <a:solidFill>
            <a:schemeClr val="bg1">
              <a:lumMod val="85000"/>
              <a:lumOff val="1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How long does it take a car traveling at 45km/h to travel 100.0 m?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How far does a skateboarder travel in 22 s if his average velocity is 12.0 m/s?</a:t>
            </a: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 A shopping cart moves from a point 3.0 m West of a flagpole to a point 18.0 m East of the flagpole in 2.5 s. Find its average velocity.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prstGeom prst="roundRect">
            <a:avLst>
              <a:gd name="adj" fmla="val 15998"/>
            </a:avLst>
          </a:prstGeom>
          <a:solidFill>
            <a:schemeClr val="bg1">
              <a:lumMod val="85000"/>
              <a:lumOff val="1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 what happens if the speed or velocity isn’t that same the entire time?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it called?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Anyone?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180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11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143932" cy="214314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Uniform Accelerated Motion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06833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Acceleration (a)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the rate at which an object changes its velocity. Measured in m/s</a:t>
            </a:r>
            <a:r>
              <a:rPr lang="en-US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Acceleration is a </a:t>
            </a:r>
            <a:r>
              <a:rPr lang="en-US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vector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lvl="1"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Anytime an object’s velocity is changing (whether up or down) it is accelerating.</a:t>
            </a:r>
          </a:p>
        </p:txBody>
      </p:sp>
      <p:pic>
        <p:nvPicPr>
          <p:cNvPr id="6" name="Picture 5" descr="acceler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286124"/>
            <a:ext cx="7572428" cy="25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0422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acceleration of an object can be found with:</a:t>
            </a: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Where:	a = acceleration</a:t>
            </a: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</a:t>
            </a:r>
            <a:r>
              <a:rPr lang="el-G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Δ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= change in velocity</a:t>
            </a: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t = time</a:t>
            </a:r>
          </a:p>
          <a:p>
            <a:pPr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71670" y="1000108"/>
            <a:ext cx="4857784" cy="185738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= </a:t>
            </a:r>
            <a:r>
              <a:rPr lang="el-GR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Δ</a:t>
            </a:r>
            <a:r>
              <a:rPr lang="en-US" sz="6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t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3542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0"/>
            <a:ext cx="9144000" cy="628652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sprinter starts from rest and reaches a speed of 12 m/s in 4.25 s. Find his acceleration.</a:t>
            </a:r>
          </a:p>
          <a:p>
            <a:pPr marL="514350" indent="-514350">
              <a:buAutoNum type="arabicParenR"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car starts from rest and accelerates at 15 m/s</a:t>
            </a:r>
            <a:r>
              <a:rPr lang="en-US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for 3.0 s. What is its top speed? </a:t>
            </a:r>
          </a:p>
          <a:p>
            <a:pPr marL="514350" indent="-514350">
              <a:buAutoNum type="arabicParenR"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a snowboarder is traveling at 8.0 m/s how long will it take her to reach 36.0 m/s if she can accelerate at a rate of 3.5 m/s</a:t>
            </a:r>
            <a:r>
              <a:rPr lang="en-US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5272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394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Speed and Velocity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the direction of the velocity and acceleration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Hansen</dc:creator>
  <cp:lastModifiedBy>cmathieu</cp:lastModifiedBy>
  <cp:revision>23</cp:revision>
  <dcterms:created xsi:type="dcterms:W3CDTF">2007-10-02T15:32:15Z</dcterms:created>
  <dcterms:modified xsi:type="dcterms:W3CDTF">2014-01-29T18:03:19Z</dcterms:modified>
</cp:coreProperties>
</file>