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080562-3B04-41DC-B144-FAD7AAB02152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92256-BDA2-4943-A9E1-3418BF689A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080562-3B04-41DC-B144-FAD7AAB02152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92256-BDA2-4943-A9E1-3418BF689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080562-3B04-41DC-B144-FAD7AAB02152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92256-BDA2-4943-A9E1-3418BF689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080562-3B04-41DC-B144-FAD7AAB02152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92256-BDA2-4943-A9E1-3418BF689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080562-3B04-41DC-B144-FAD7AAB02152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92256-BDA2-4943-A9E1-3418BF689A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080562-3B04-41DC-B144-FAD7AAB02152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92256-BDA2-4943-A9E1-3418BF689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080562-3B04-41DC-B144-FAD7AAB02152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92256-BDA2-4943-A9E1-3418BF689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080562-3B04-41DC-B144-FAD7AAB02152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92256-BDA2-4943-A9E1-3418BF689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080562-3B04-41DC-B144-FAD7AAB02152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92256-BDA2-4943-A9E1-3418BF689A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080562-3B04-41DC-B144-FAD7AAB02152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92256-BDA2-4943-A9E1-3418BF689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080562-3B04-41DC-B144-FAD7AAB02152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92256-BDA2-4943-A9E1-3418BF689A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F080562-3B04-41DC-B144-FAD7AAB02152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8E92256-BDA2-4943-A9E1-3418BF689A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araday.physics.utoronto.ca/PVB/Harrison/Flash/ClassMechanics/ConstantAccel/ConstantAccel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Phys%2011\Unit%202%20-%20Kinematics%20in%201D\1D_kinematics_catchup-1.av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Phys%2011\Unit%202%20-%20Kinematics%20in%201D\1D_kinematics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8715436" cy="1500197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Graphing Motion</a:t>
            </a:r>
            <a:b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 vs. t and v vs. t 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8" name="Picture 4" descr="http://coffeespoons.me/wp-content/uploads/2010/10/self_descrip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40968"/>
            <a:ext cx="8824697" cy="214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714356"/>
            <a:ext cx="7929618" cy="541180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/>
          <a:lstStyle/>
          <a:p>
            <a:pPr>
              <a:buNone/>
            </a:pPr>
            <a:r>
              <a:rPr lang="en-US" u="sng" dirty="0" smtClean="0"/>
              <a:t>For d vs. t graphs:</a:t>
            </a:r>
          </a:p>
          <a:p>
            <a:r>
              <a:rPr lang="en-US" dirty="0" smtClean="0"/>
              <a:t>Slope = 	</a:t>
            </a:r>
            <a:r>
              <a:rPr lang="en-US" u="sng" dirty="0" smtClean="0"/>
              <a:t>rise</a:t>
            </a:r>
            <a:r>
              <a:rPr lang="en-US" dirty="0" smtClean="0"/>
              <a:t>	= </a:t>
            </a:r>
            <a:r>
              <a:rPr lang="en-US" u="sng" dirty="0" smtClean="0"/>
              <a:t>displacement</a:t>
            </a:r>
            <a:r>
              <a:rPr lang="en-US" dirty="0" smtClean="0"/>
              <a:t> = </a:t>
            </a:r>
            <a:r>
              <a:rPr lang="en-US" b="1" dirty="0" smtClean="0"/>
              <a:t>velocity</a:t>
            </a:r>
            <a:endParaRPr lang="en-US" b="1" u="sng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run		time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 smtClean="0"/>
              <a:t>For v vs. t graph:</a:t>
            </a:r>
          </a:p>
          <a:p>
            <a:r>
              <a:rPr lang="en-US" dirty="0" smtClean="0"/>
              <a:t>Slope = 	</a:t>
            </a:r>
            <a:r>
              <a:rPr lang="en-US" u="sng" dirty="0" smtClean="0"/>
              <a:t>rise</a:t>
            </a:r>
            <a:r>
              <a:rPr lang="en-US" dirty="0" smtClean="0"/>
              <a:t>	= 	</a:t>
            </a:r>
            <a:r>
              <a:rPr lang="en-US" u="sng" dirty="0" smtClean="0"/>
              <a:t>velocity</a:t>
            </a:r>
            <a:r>
              <a:rPr lang="en-US" dirty="0" smtClean="0"/>
              <a:t> = </a:t>
            </a:r>
            <a:r>
              <a:rPr lang="en-US" b="1" dirty="0" smtClean="0"/>
              <a:t>acceleration</a:t>
            </a:r>
            <a:endParaRPr lang="en-US" b="1" u="sng" dirty="0" smtClean="0"/>
          </a:p>
          <a:p>
            <a:pPr>
              <a:buNone/>
            </a:pPr>
            <a:r>
              <a:rPr lang="en-US" dirty="0" smtClean="0"/>
              <a:t>			run		  time</a:t>
            </a:r>
          </a:p>
          <a:p>
            <a:r>
              <a:rPr lang="en-US" dirty="0" smtClean="0"/>
              <a:t>Area under graph 	= velocity x time 					= </a:t>
            </a:r>
            <a:r>
              <a:rPr lang="en-US" b="1" dirty="0" smtClean="0"/>
              <a:t>displacement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285728"/>
            <a:ext cx="7643866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Imagine a car at a stop light. When the light turns green it accelerates forward at a constant rate.</a:t>
            </a:r>
          </a:p>
          <a:p>
            <a:pPr>
              <a:buNone/>
            </a:pP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Sketch d vs. t, v vs. t and a vs. t graphs of its motion.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Smiley Face 3">
            <a:hlinkClick r:id="rId2"/>
          </p:cNvPr>
          <p:cNvSpPr/>
          <p:nvPr/>
        </p:nvSpPr>
        <p:spPr>
          <a:xfrm>
            <a:off x="8072462" y="5857892"/>
            <a:ext cx="857256" cy="857256"/>
          </a:xfrm>
          <a:prstGeom prst="smileyFac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D_kinematics_catchup-1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36512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D_kinematics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103</TotalTime>
  <Words>52</Words>
  <Application>Microsoft Office PowerPoint</Application>
  <PresentationFormat>On-screen Show (4:3)</PresentationFormat>
  <Paragraphs>12</Paragraphs>
  <Slides>5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Graphing Motion  d vs. t and v vs. t 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</dc:title>
  <dc:creator> Hansen</dc:creator>
  <cp:lastModifiedBy>Matt Trask</cp:lastModifiedBy>
  <cp:revision>11</cp:revision>
  <dcterms:created xsi:type="dcterms:W3CDTF">2007-10-04T05:53:59Z</dcterms:created>
  <dcterms:modified xsi:type="dcterms:W3CDTF">2012-10-04T20:38:54Z</dcterms:modified>
</cp:coreProperties>
</file>