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D3975F-6347-438A-9F8F-49D6B7075CC3}" type="datetimeFigureOut">
              <a:rPr lang="en-US" smtClean="0"/>
              <a:pPr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777A08-5E23-4BD2-B2D7-CE0E632E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Velocity and Navigation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60436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Whenever we talk about displacement or velocity, we must specify the reference point or reference frame from which it is measured, to avoid confusion about the values of the d or v.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example, suppose a person is traveling on a train at 50 km/h. The person walks in the direction of the train's motion with a speed of 5 km/h. Then a person outside of the train will see the person walking at a speed of 55 km/h.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60436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How can two people see different values for the same person?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When inside the train, our measurement of the speed is “relative to” the train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While outside, our measurement of the speed is “relative to” Earth.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51010"/>
          </a:xfrm>
        </p:spPr>
        <p:txBody>
          <a:bodyPr>
            <a:noAutofit/>
          </a:bodyPr>
          <a:lstStyle/>
          <a:p>
            <a:r>
              <a:rPr lang="en-US" sz="3600" dirty="0" smtClean="0"/>
              <a:t>Calculating Relative Velocity with Reference Frames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342902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man walks to the right with a velocity of 2 m/s on a platform that moves with a velocity of 1 m/s to the right.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14884"/>
            <a:ext cx="3071834" cy="179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786182" y="1571612"/>
            <a:ext cx="5143536" cy="5072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r>
              <a:rPr lang="en-US" sz="2800" i="1" dirty="0"/>
              <a:t>a) What is the person’s velocity relative to the platform?</a:t>
            </a:r>
            <a:br>
              <a:rPr lang="en-US" sz="2800" i="1" dirty="0"/>
            </a:br>
            <a:endParaRPr lang="en-US" sz="2800" dirty="0"/>
          </a:p>
          <a:p>
            <a:r>
              <a:rPr lang="en-US" sz="2800" dirty="0"/>
              <a:t>Reference frame:  </a:t>
            </a:r>
            <a:r>
              <a:rPr lang="en-US" sz="2800" dirty="0" smtClean="0"/>
              <a:t>__________</a:t>
            </a:r>
            <a:endParaRPr lang="en-US" sz="2800" dirty="0"/>
          </a:p>
          <a:p>
            <a:r>
              <a:rPr lang="en-US" sz="2800" dirty="0" err="1"/>
              <a:t>v</a:t>
            </a:r>
            <a:r>
              <a:rPr lang="en-US" sz="2800" baseline="-25000" dirty="0" err="1"/>
              <a:t>person</a:t>
            </a:r>
            <a:r>
              <a:rPr lang="en-US" sz="2800" baseline="-25000" dirty="0"/>
              <a:t>-platform</a:t>
            </a:r>
            <a:r>
              <a:rPr lang="en-US" sz="2800" dirty="0"/>
              <a:t> = </a:t>
            </a:r>
            <a:r>
              <a:rPr lang="en-US" sz="2800" dirty="0" smtClean="0"/>
              <a:t>__________m/s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i="1" dirty="0"/>
              <a:t>b) What is the person’s velocity relative to the ground?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dirty="0"/>
              <a:t>Reference frame:  </a:t>
            </a:r>
            <a:r>
              <a:rPr lang="en-US" sz="2800" dirty="0" smtClean="0"/>
              <a:t>__________</a:t>
            </a:r>
            <a:endParaRPr lang="en-US" sz="2800" dirty="0"/>
          </a:p>
          <a:p>
            <a:r>
              <a:rPr lang="en-US" sz="2800" dirty="0" err="1"/>
              <a:t>v</a:t>
            </a:r>
            <a:r>
              <a:rPr lang="en-US" sz="2800" baseline="-25000" dirty="0" err="1"/>
              <a:t>person</a:t>
            </a:r>
            <a:r>
              <a:rPr lang="en-US" sz="2800" baseline="-25000" dirty="0"/>
              <a:t>-ground</a:t>
            </a:r>
            <a:r>
              <a:rPr lang="en-US" sz="2800" dirty="0"/>
              <a:t> = </a:t>
            </a:r>
            <a:r>
              <a:rPr lang="en-US" sz="2800" dirty="0" err="1"/>
              <a:t>v</a:t>
            </a:r>
            <a:r>
              <a:rPr lang="en-US" sz="2800" baseline="-25000" dirty="0" err="1"/>
              <a:t>platform</a:t>
            </a:r>
            <a:r>
              <a:rPr lang="en-US" sz="2800" dirty="0"/>
              <a:t>  + </a:t>
            </a:r>
            <a:r>
              <a:rPr lang="en-US" sz="2800" dirty="0" err="1"/>
              <a:t>v</a:t>
            </a:r>
            <a:r>
              <a:rPr lang="en-US" sz="2800" baseline="-25000" dirty="0" err="1"/>
              <a:t>person</a:t>
            </a:r>
            <a:r>
              <a:rPr lang="en-US" sz="2800" baseline="-25000" dirty="0"/>
              <a:t>-platform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v</a:t>
            </a:r>
            <a:r>
              <a:rPr lang="en-US" sz="2800" baseline="-25000" dirty="0" err="1"/>
              <a:t>person</a:t>
            </a:r>
            <a:r>
              <a:rPr lang="en-US" sz="2800" baseline="-25000" dirty="0"/>
              <a:t>-ground</a:t>
            </a:r>
            <a:r>
              <a:rPr lang="en-US" sz="2800" dirty="0"/>
              <a:t> = </a:t>
            </a:r>
            <a:r>
              <a:rPr lang="en-US" sz="2800" dirty="0" smtClean="0"/>
              <a:t>__________m/s </a:t>
            </a:r>
            <a:r>
              <a:rPr lang="en-US" sz="2800" dirty="0"/>
              <a:t>+ </a:t>
            </a:r>
            <a:r>
              <a:rPr lang="en-US" sz="2800" dirty="0" smtClean="0"/>
              <a:t>__________ </a:t>
            </a:r>
            <a:r>
              <a:rPr lang="en-US" sz="2800" dirty="0"/>
              <a:t>m/s</a:t>
            </a:r>
          </a:p>
          <a:p>
            <a:r>
              <a:rPr lang="en-US" sz="2800" dirty="0" err="1"/>
              <a:t>v</a:t>
            </a:r>
            <a:r>
              <a:rPr lang="en-US" sz="2800" baseline="-25000" dirty="0" err="1"/>
              <a:t>person</a:t>
            </a:r>
            <a:r>
              <a:rPr lang="en-US" sz="2800" baseline="-25000" dirty="0"/>
              <a:t>-ground</a:t>
            </a:r>
            <a:r>
              <a:rPr lang="en-US" sz="2800" dirty="0"/>
              <a:t> = </a:t>
            </a:r>
            <a:r>
              <a:rPr lang="en-US" sz="2800" dirty="0" smtClean="0"/>
              <a:t>__________</a:t>
            </a:r>
            <a:r>
              <a:rPr lang="en-US" sz="2800" b="1" dirty="0" smtClean="0"/>
              <a:t> </a:t>
            </a:r>
            <a:r>
              <a:rPr lang="en-US" sz="2800" dirty="0"/>
              <a:t>m/s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22448"/>
          </a:xfrm>
        </p:spPr>
        <p:txBody>
          <a:bodyPr>
            <a:noAutofit/>
          </a:bodyPr>
          <a:lstStyle/>
          <a:p>
            <a:r>
              <a:rPr lang="en-US" sz="2900" dirty="0" smtClean="0"/>
              <a:t>In 1-D this we can simply add the vectors, however in 2-D we need to construct vector diagrams.</a:t>
            </a:r>
            <a:br>
              <a:rPr lang="en-US" sz="2900" dirty="0" smtClean="0"/>
            </a:br>
            <a:endParaRPr lang="en-US" sz="29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714489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 student in a canoe is trying to cross a 40.0 m wide river that flows to the east at 8.0 m/s.  The student can paddle at 14.0 m/s.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a) If he points due north and paddles, how long will it take him to cross?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Perpendicular components don’t affect each other.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We only consider the width of the river and his velocity in that direction.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22448"/>
          </a:xfrm>
        </p:spPr>
        <p:txBody>
          <a:bodyPr>
            <a:noAutofit/>
          </a:bodyPr>
          <a:lstStyle/>
          <a:p>
            <a:r>
              <a:rPr lang="en-US" sz="2900" dirty="0" smtClean="0"/>
              <a:t>In 1-D this we can simply add the vectors, however in 2-D we need to construct vector diagrams.</a:t>
            </a:r>
            <a:br>
              <a:rPr lang="en-US" sz="2900" dirty="0" smtClean="0"/>
            </a:br>
            <a:endParaRPr lang="en-US" sz="29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714489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b) What will be his velocity (relative to his starting point) in part a?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Add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 velocities with vector addition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22448"/>
          </a:xfrm>
        </p:spPr>
        <p:txBody>
          <a:bodyPr>
            <a:noAutofit/>
          </a:bodyPr>
          <a:lstStyle/>
          <a:p>
            <a:r>
              <a:rPr lang="en-US" sz="2900" dirty="0" smtClean="0"/>
              <a:t>In 1-D this we can simply add the vectors, however in 2-D we need to construct vector diagrams.</a:t>
            </a:r>
            <a:br>
              <a:rPr lang="en-US" sz="2900" dirty="0" smtClean="0"/>
            </a:br>
            <a:endParaRPr lang="en-US" sz="29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714489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If he needs to end up directly across from his starting point, what direction should he head?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 Add the velocity vectors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so tha</a:t>
            </a:r>
            <a:r>
              <a:rPr lang="en-US" sz="2400" dirty="0" smtClean="0">
                <a:latin typeface="Calibri" pitchFamily="34" charset="0"/>
              </a:rPr>
              <a:t>t the resultant points due North.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22448"/>
          </a:xfrm>
        </p:spPr>
        <p:txBody>
          <a:bodyPr>
            <a:noAutofit/>
          </a:bodyPr>
          <a:lstStyle/>
          <a:p>
            <a:r>
              <a:rPr lang="en-US" sz="2900" dirty="0" smtClean="0"/>
              <a:t>In 1-D this we can simply add the vectors, however in 2-D we need to construct vector diagrams.</a:t>
            </a:r>
            <a:br>
              <a:rPr lang="en-US" sz="2900" dirty="0" smtClean="0"/>
            </a:br>
            <a:endParaRPr lang="en-US" sz="29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1714489"/>
            <a:ext cx="86439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d) In part c, how long will it take to cross the river?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</TotalTime>
  <Words>412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Relative Velocity and Navigation</vt:lpstr>
      <vt:lpstr>Slide 2</vt:lpstr>
      <vt:lpstr>Slide 3</vt:lpstr>
      <vt:lpstr>Calculating Relative Velocity with Reference Frames </vt:lpstr>
      <vt:lpstr>In 1-D this we can simply add the vectors, however in 2-D we need to construct vector diagrams. </vt:lpstr>
      <vt:lpstr>In 1-D this we can simply add the vectors, however in 2-D we need to construct vector diagrams. </vt:lpstr>
      <vt:lpstr>In 1-D this we can simply add the vectors, however in 2-D we need to construct vector diagrams. </vt:lpstr>
      <vt:lpstr>In 1-D this we can simply add the vectors, however in 2-D we need to construct vector diagrams.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Velocity and Navigation</dc:title>
  <dc:creator>School</dc:creator>
  <cp:lastModifiedBy>user</cp:lastModifiedBy>
  <cp:revision>3</cp:revision>
  <dcterms:created xsi:type="dcterms:W3CDTF">2008-02-07T15:57:54Z</dcterms:created>
  <dcterms:modified xsi:type="dcterms:W3CDTF">2009-08-28T20:15:56Z</dcterms:modified>
</cp:coreProperties>
</file>