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D4993-B095-433F-BDB4-B0B258F52D8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8A20C-FFC9-434C-A9C3-2DBAC3D8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A20C-FFC9-434C-A9C3-2DBAC3D8FA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A20C-FFC9-434C-A9C3-2DBAC3D8FA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A20C-FFC9-434C-A9C3-2DBAC3D8FA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A20C-FFC9-434C-A9C3-2DBAC3D8FA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A20C-FFC9-434C-A9C3-2DBAC3D8FA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1EEB74-A692-4F79-9B1F-40123121A2F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04C372-D13C-4FE9-AC6F-00C4BC0C1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571481"/>
            <a:ext cx="8572560" cy="121444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Projectile Motion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85992"/>
            <a:ext cx="5310137" cy="35976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4282" y="142852"/>
            <a:ext cx="8715436" cy="1197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Projectiles in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2-D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and y-components are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perpendicular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and therefore totally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independent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1520" y="1484784"/>
            <a:ext cx="4248472" cy="35147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X-components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No 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net force 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 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x direction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Acceleration 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is always zero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The 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only equation we can ever use is:  v=d/t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0676" y="1484784"/>
            <a:ext cx="4214842" cy="35147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Y-components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Always 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 constant acceleration of 9.80m/s</a:t>
            </a:r>
            <a:r>
              <a:rPr kumimoji="0" lang="en-US" sz="2800" i="0" u="none" strike="noStrike" normalizeH="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downwards.  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Need 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to use the BIG 3</a:t>
            </a:r>
            <a:r>
              <a:rPr kumimoji="0" lang="en-US" sz="28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equations.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5720" y="5085184"/>
            <a:ext cx="8572560" cy="10584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only value that can ever be used on both sides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because it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scalar and directionless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allAtOnce" animBg="1"/>
      <p:bldP spid="3076" grpId="0" build="allAtOnce" animBg="1"/>
      <p:bldP spid="3077" grpId="0" build="allAtOnce" animBg="1"/>
      <p:bldP spid="3078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286808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 A student sits on the roof of their house which is 12 m high.  She can launch water-balloons from a slingshot at 25 m/s.  If she fires a water-balloon directly horizontally: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a. How long will it be airborne?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b. How far will it travel?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 long it is airborne only depends on: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Its initial velocity in the y-direction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 far it travels in the x-direction depends only on: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Its velocity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in the x-direction and time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0034" y="428604"/>
            <a:ext cx="8143932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 2: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 quarterback launches a ball to his wide receiver by throwing it 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at 22.0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m/s at 35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above horizontal.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a. How far downfield is the receiver?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b. How high does the ball go?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c. At what other angle could the quarterback have thrown the ball and reached the same displacement?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286808" cy="60007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 3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 A cannon sits on a 65 m high cliff (typical Trask…so typical…).  A cannonball is fired at 42 m/s 55</a:t>
            </a:r>
            <a:r>
              <a:rPr kumimoji="0" lang="en-US" sz="2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above the horizontal.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a. How long is it airborne?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b. What is its final velocity?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c. What is its maximum height relative to the ground below?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289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Projectile Motion</vt:lpstr>
      <vt:lpstr>Slide 2</vt:lpstr>
      <vt:lpstr>Slide 3</vt:lpstr>
      <vt:lpstr>Slide 4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</dc:title>
  <dc:creator> Hansen</dc:creator>
  <cp:lastModifiedBy>jrtowers508</cp:lastModifiedBy>
  <cp:revision>11</cp:revision>
  <dcterms:created xsi:type="dcterms:W3CDTF">2007-09-11T03:51:42Z</dcterms:created>
  <dcterms:modified xsi:type="dcterms:W3CDTF">2011-09-23T04:55:37Z</dcterms:modified>
</cp:coreProperties>
</file>