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1527A6-A957-4B11-98AD-222D77E26823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F1B0408-9E1B-43E9-AC61-A84795832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sz="80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Big Three</a:t>
            </a:r>
            <a:endParaRPr sz="8000" b="1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143116"/>
            <a:ext cx="4286260" cy="42862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If an object is accelerating, then the formula: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gives us only the </a:t>
            </a:r>
            <a:r>
              <a:rPr lang="en-US" b="1" dirty="0" smtClean="0"/>
              <a:t>average</a:t>
            </a:r>
            <a:r>
              <a:rPr lang="en-US" dirty="0" smtClean="0"/>
              <a:t> </a:t>
            </a:r>
            <a:r>
              <a:rPr lang="en-US" b="1" dirty="0" smtClean="0"/>
              <a:t>velocity.</a:t>
            </a:r>
            <a:endParaRPr lang="en-US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 smtClean="0"/>
              <a:t>You can also find average velocity using:</a:t>
            </a:r>
          </a:p>
          <a:p>
            <a:pPr algn="ctr">
              <a:buNone/>
            </a:pPr>
            <a:r>
              <a:rPr lang="en-US" sz="4400" dirty="0" smtClean="0"/>
              <a:t>v = </a:t>
            </a:r>
            <a:r>
              <a:rPr lang="en-US" sz="4400" u="sng" dirty="0" smtClean="0"/>
              <a:t>v +</a:t>
            </a:r>
            <a:r>
              <a:rPr lang="en-US" sz="4400" u="sng" dirty="0" err="1" smtClean="0"/>
              <a:t>v</a:t>
            </a:r>
            <a:r>
              <a:rPr lang="en-US" sz="4400" u="sng" baseline="-25000" dirty="0" err="1" smtClean="0"/>
              <a:t>o</a:t>
            </a:r>
            <a:r>
              <a:rPr lang="en-US" sz="4400" baseline="-25000" dirty="0" smtClean="0"/>
              <a:t/>
            </a:r>
            <a:br>
              <a:rPr lang="en-US" sz="4400" baseline="-25000" dirty="0" smtClean="0"/>
            </a:br>
            <a:r>
              <a:rPr lang="en-US" sz="4400" dirty="0" smtClean="0"/>
              <a:t>2</a:t>
            </a:r>
          </a:p>
          <a:p>
            <a:pPr>
              <a:buNone/>
            </a:pPr>
            <a:r>
              <a:rPr lang="en-US" dirty="0" smtClean="0"/>
              <a:t>In order to solve problems with uniform acceleration we need to use 3 </a:t>
            </a:r>
            <a:r>
              <a:rPr lang="en-US" dirty="0" smtClean="0"/>
              <a:t>formulae.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000108"/>
            <a:ext cx="1443917" cy="114300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65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57224" y="928670"/>
            <a:ext cx="2357454" cy="13573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3357554" y="2857496"/>
            <a:ext cx="2357454" cy="13573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71868" y="3071810"/>
            <a:ext cx="28575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643998" cy="64294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These 3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formulae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 the variables: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= final velocity</a:t>
            </a:r>
          </a:p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r>
              <a:rPr lang="en-US" sz="4000" b="1" baseline="-25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initial velocity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= acceleration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 = displacement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 = time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261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Ex:</a:t>
            </a:r>
          </a:p>
          <a:p>
            <a:pPr>
              <a:buNone/>
            </a:pPr>
            <a:r>
              <a:rPr lang="en-US" dirty="0" smtClean="0"/>
              <a:t> A squad car traveling at 7.0 m/s east speeds up to 22.0 m/s east in 1.7 s. What is its acceleration?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571736" y="642918"/>
            <a:ext cx="3357586" cy="1214446"/>
            <a:chOff x="2571736" y="642918"/>
            <a:chExt cx="3357586" cy="1214446"/>
          </a:xfrm>
        </p:grpSpPr>
        <p:sp>
          <p:nvSpPr>
            <p:cNvPr id="6" name="Rectangle 5"/>
            <p:cNvSpPr/>
            <p:nvPr/>
          </p:nvSpPr>
          <p:spPr>
            <a:xfrm>
              <a:off x="2571736" y="642918"/>
              <a:ext cx="3357586" cy="12144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363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7488" y="928670"/>
              <a:ext cx="2862251" cy="714380"/>
            </a:xfrm>
            <a:prstGeom prst="rect">
              <a:avLst/>
            </a:prstGeom>
            <a:noFill/>
          </p:spPr>
        </p:pic>
      </p:grpSp>
      <p:sp>
        <p:nvSpPr>
          <p:cNvPr id="8" name="Rounded Rectangle 7"/>
          <p:cNvSpPr/>
          <p:nvPr/>
        </p:nvSpPr>
        <p:spPr>
          <a:xfrm>
            <a:off x="2643174" y="785794"/>
            <a:ext cx="3357586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261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2)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Ex:</a:t>
            </a:r>
          </a:p>
          <a:p>
            <a:pPr>
              <a:buNone/>
            </a:pPr>
            <a:r>
              <a:rPr lang="en-US" dirty="0" smtClean="0"/>
              <a:t> A sprinter starts from rest and accelerates uniformly. He travels 100.0 m south in 9.69 s, what was his acceleration?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571736" y="642918"/>
            <a:ext cx="3429024" cy="1214446"/>
            <a:chOff x="2571736" y="642918"/>
            <a:chExt cx="3429024" cy="1214446"/>
          </a:xfrm>
        </p:grpSpPr>
        <p:sp>
          <p:nvSpPr>
            <p:cNvPr id="6" name="Rectangle 5"/>
            <p:cNvSpPr/>
            <p:nvPr/>
          </p:nvSpPr>
          <p:spPr>
            <a:xfrm>
              <a:off x="2571736" y="642918"/>
              <a:ext cx="3429024" cy="12144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40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6050" y="857232"/>
              <a:ext cx="3101975" cy="838200"/>
            </a:xfrm>
            <a:prstGeom prst="rect">
              <a:avLst/>
            </a:prstGeom>
            <a:noFill/>
          </p:spPr>
        </p:pic>
      </p:grp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71736" y="785794"/>
            <a:ext cx="3643338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261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3)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Ex:</a:t>
            </a:r>
          </a:p>
          <a:p>
            <a:pPr>
              <a:buNone/>
            </a:pPr>
            <a:r>
              <a:rPr lang="en-US" dirty="0" smtClean="0"/>
              <a:t> A banana boat accelerates uniformly from 50.0 km/h west at 2.00 m/s</a:t>
            </a:r>
            <a:r>
              <a:rPr lang="en-US" baseline="30000" dirty="0" smtClean="0"/>
              <a:t>2</a:t>
            </a:r>
            <a:r>
              <a:rPr lang="en-US" dirty="0" smtClean="0"/>
              <a:t> west. How far has it traveled when it reaches 100.0 km/h?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571736" y="642918"/>
            <a:ext cx="3429024" cy="1214446"/>
            <a:chOff x="2571736" y="642918"/>
            <a:chExt cx="3429024" cy="1214446"/>
          </a:xfrm>
        </p:grpSpPr>
        <p:sp>
          <p:nvSpPr>
            <p:cNvPr id="6" name="Rectangle 5"/>
            <p:cNvSpPr/>
            <p:nvPr/>
          </p:nvSpPr>
          <p:spPr>
            <a:xfrm>
              <a:off x="2571736" y="642918"/>
              <a:ext cx="3429024" cy="12144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41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928670"/>
              <a:ext cx="3286148" cy="707435"/>
            </a:xfrm>
            <a:prstGeom prst="rect">
              <a:avLst/>
            </a:prstGeom>
            <a:noFill/>
          </p:spPr>
        </p:pic>
      </p:grp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0969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28860" y="785794"/>
            <a:ext cx="3786214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Examples:</a:t>
            </a:r>
          </a:p>
          <a:p>
            <a:pPr>
              <a:buNone/>
            </a:pPr>
            <a:r>
              <a:rPr lang="en-US" dirty="0" smtClean="0"/>
              <a:t> 1) A dragster initially at rest at a stop light hits the gas and reaches 100.0 km/h in 3.2 s. What is its acceleration? </a:t>
            </a:r>
          </a:p>
          <a:p>
            <a:pPr>
              <a:buNone/>
            </a:pPr>
            <a:r>
              <a:rPr lang="en-US" dirty="0" smtClean="0"/>
              <a:t>2) While traveling at 32.0 m/s the </a:t>
            </a:r>
            <a:r>
              <a:rPr lang="en-US" dirty="0" err="1" smtClean="0"/>
              <a:t>Rocketman</a:t>
            </a:r>
            <a:r>
              <a:rPr lang="en-US" dirty="0" smtClean="0"/>
              <a:t> accelerates at 8.00 m/s</a:t>
            </a:r>
            <a:r>
              <a:rPr lang="en-US" baseline="30000" dirty="0" smtClean="0"/>
              <a:t>2</a:t>
            </a:r>
            <a:r>
              <a:rPr lang="en-US" dirty="0" smtClean="0"/>
              <a:t> over a distance of 250 m. What is his final velocity?</a:t>
            </a:r>
          </a:p>
          <a:p>
            <a:pPr>
              <a:buNone/>
            </a:pPr>
            <a:r>
              <a:rPr lang="en-US" dirty="0" smtClean="0"/>
              <a:t>3) A ball is rolled down a hill at 3.6 m/s. After 4.0 s it is travelling at 8.2 m/s. How far did it roll?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208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The Big Three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 Hansen</dc:creator>
  <cp:lastModifiedBy>user</cp:lastModifiedBy>
  <cp:revision>22</cp:revision>
  <dcterms:created xsi:type="dcterms:W3CDTF">2007-10-11T04:47:36Z</dcterms:created>
  <dcterms:modified xsi:type="dcterms:W3CDTF">2009-10-08T05:55:43Z</dcterms:modified>
</cp:coreProperties>
</file>