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D41D01-33B7-429C-9C80-ADD34CD74E95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7E2362-6ECC-460E-A47B-35AE6F0CC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Vids/Physics-Kinematics-Apollo15HammerFeathe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184648"/>
            <a:ext cx="8077200" cy="1673352"/>
          </a:xfrm>
        </p:spPr>
        <p:txBody>
          <a:bodyPr>
            <a:noAutofit/>
          </a:bodyPr>
          <a:lstStyle/>
          <a:p>
            <a:r>
              <a:rPr lang="en-US" sz="5400" dirty="0" smtClean="0"/>
              <a:t>Acceleration Due to Gravity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57150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Due to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62560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</a:rPr>
              <a:t>In the absence of air friction all objects fall at the same rate, regardless of mass.</a:t>
            </a:r>
          </a:p>
          <a:p>
            <a:r>
              <a:rPr lang="en-US" sz="3600" dirty="0" smtClean="0">
                <a:latin typeface="Calibri" pitchFamily="34" charset="0"/>
              </a:rPr>
              <a:t>Near Earth’s surface the acceleration due to gravity is:</a:t>
            </a:r>
          </a:p>
          <a:p>
            <a:pPr algn="ct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 = -9.80 m/s</a:t>
            </a:r>
            <a:r>
              <a:rPr lang="en-US" sz="5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90925"/>
            <a:ext cx="19240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>
            <a:hlinkClick r:id="rId3" action="ppaction://hlinkfile"/>
          </p:cNvPr>
          <p:cNvSpPr/>
          <p:nvPr/>
        </p:nvSpPr>
        <p:spPr>
          <a:xfrm>
            <a:off x="214282" y="5857892"/>
            <a:ext cx="714380" cy="785794"/>
          </a:xfrm>
          <a:prstGeom prst="smileyFac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 student drops their homework down a wishing well. After 2.4 s it hits the water at the bottom. How deep is the well?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286124"/>
            <a:ext cx="26098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 football is kicked straight up in the air at 15 m/s.</a:t>
            </a:r>
          </a:p>
          <a:p>
            <a:pPr marL="633222" indent="-514350">
              <a:buAutoNum type="alphaLcParenR"/>
            </a:pPr>
            <a:r>
              <a:rPr lang="en-US" sz="3600" dirty="0" smtClean="0"/>
              <a:t>How high does it go?</a:t>
            </a:r>
          </a:p>
          <a:p>
            <a:pPr marL="633222" indent="-514350">
              <a:buAutoNum type="alphaLcParenR"/>
            </a:pPr>
            <a:r>
              <a:rPr lang="en-US" sz="3600" dirty="0" smtClean="0"/>
              <a:t>What is its total </a:t>
            </a:r>
            <a:r>
              <a:rPr lang="en-US" sz="3600" dirty="0" err="1" smtClean="0"/>
              <a:t>hangtime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398632"/>
            <a:ext cx="3929090" cy="331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97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Module</vt:lpstr>
      <vt:lpstr>Acceleration Due to Gravity</vt:lpstr>
      <vt:lpstr>Acceleration Due to Gravity</vt:lpstr>
      <vt:lpstr>Ex.</vt:lpstr>
      <vt:lpstr>Ex.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Due to Gravity</dc:title>
  <dc:creator>School</dc:creator>
  <cp:lastModifiedBy>user</cp:lastModifiedBy>
  <cp:revision>7</cp:revision>
  <dcterms:created xsi:type="dcterms:W3CDTF">2008-10-20T05:40:56Z</dcterms:created>
  <dcterms:modified xsi:type="dcterms:W3CDTF">2009-10-15T05:01:22Z</dcterms:modified>
</cp:coreProperties>
</file>